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7" r:id="rId5"/>
    <p:sldId id="259" r:id="rId6"/>
    <p:sldId id="277" r:id="rId7"/>
    <p:sldId id="281" r:id="rId8"/>
    <p:sldId id="282" r:id="rId9"/>
    <p:sldId id="283" r:id="rId10"/>
    <p:sldId id="284" r:id="rId11"/>
    <p:sldId id="285" r:id="rId12"/>
    <p:sldId id="286" r:id="rId13"/>
    <p:sldId id="287" r:id="rId14"/>
    <p:sldId id="288" r:id="rId15"/>
    <p:sldId id="289" r:id="rId16"/>
    <p:sldId id="290" r:id="rId17"/>
    <p:sldId id="291" r:id="rId18"/>
    <p:sldId id="280" r:id="rId19"/>
    <p:sldId id="278" r:id="rId20"/>
    <p:sldId id="272" r:id="rId21"/>
    <p:sldId id="279" r:id="rId22"/>
    <p:sldId id="265" r:id="rId23"/>
    <p:sldId id="273" r:id="rId24"/>
    <p:sldId id="275" r:id="rId25"/>
    <p:sldId id="258" r:id="rId26"/>
    <p:sldId id="267" r:id="rId27"/>
    <p:sldId id="264" r:id="rId28"/>
    <p:sldId id="269" r:id="rId29"/>
    <p:sldId id="276" r:id="rId30"/>
    <p:sldId id="262" r:id="rId3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BE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80" autoAdjust="0"/>
  </p:normalViewPr>
  <p:slideViewPr>
    <p:cSldViewPr>
      <p:cViewPr varScale="1">
        <p:scale>
          <a:sx n="99" d="100"/>
          <a:sy n="99" d="100"/>
        </p:scale>
        <p:origin x="96" y="53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accent1">
                  <a:lumMod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C73-4807-BB1E-DEEDA150B424}"/>
            </c:ext>
          </c:extLst>
        </c:ser>
        <c:ser>
          <c:idx val="1"/>
          <c:order val="1"/>
          <c:tx>
            <c:strRef>
              <c:f>Sheet1!$C$1</c:f>
              <c:strCache>
                <c:ptCount val="1"/>
                <c:pt idx="0">
                  <c:v>Series 2</c:v>
                </c:pt>
              </c:strCache>
            </c:strRef>
          </c:tx>
          <c:spPr>
            <a:solidFill>
              <a:schemeClr val="accent2">
                <a:alpha val="7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C73-4807-BB1E-DEEDA150B424}"/>
            </c:ext>
          </c:extLst>
        </c:ser>
        <c:ser>
          <c:idx val="2"/>
          <c:order val="2"/>
          <c:tx>
            <c:strRef>
              <c:f>Sheet1!$D$1</c:f>
              <c:strCache>
                <c:ptCount val="1"/>
                <c:pt idx="0">
                  <c:v>Series 3</c:v>
                </c:pt>
              </c:strCache>
            </c:strRef>
          </c:tx>
          <c:spPr>
            <a:solidFill>
              <a:schemeClr val="accent3">
                <a:alpha val="7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C73-4807-BB1E-DEEDA150B424}"/>
            </c:ext>
          </c:extLst>
        </c:ser>
        <c:dLbls>
          <c:showLegendKey val="0"/>
          <c:showVal val="0"/>
          <c:showCatName val="0"/>
          <c:showSerName val="0"/>
          <c:showPercent val="0"/>
          <c:showBubbleSize val="0"/>
        </c:dLbls>
        <c:gapWidth val="80"/>
        <c:overlap val="25"/>
        <c:axId val="601069440"/>
        <c:axId val="601069048"/>
      </c:barChart>
      <c:catAx>
        <c:axId val="60106944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accent1">
                    <a:lumMod val="50000"/>
                  </a:schemeClr>
                </a:solidFill>
                <a:latin typeface="+mn-lt"/>
                <a:ea typeface="+mn-ea"/>
                <a:cs typeface="+mn-cs"/>
              </a:defRPr>
            </a:pPr>
            <a:endParaRPr lang="en-US"/>
          </a:p>
        </c:txPr>
        <c:crossAx val="601069048"/>
        <c:crosses val="autoZero"/>
        <c:auto val="1"/>
        <c:lblAlgn val="ctr"/>
        <c:lblOffset val="100"/>
        <c:noMultiLvlLbl val="0"/>
      </c:catAx>
      <c:valAx>
        <c:axId val="60106904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accent1">
                    <a:lumMod val="50000"/>
                  </a:schemeClr>
                </a:solidFill>
                <a:latin typeface="+mn-lt"/>
                <a:ea typeface="+mn-ea"/>
                <a:cs typeface="+mn-cs"/>
              </a:defRPr>
            </a:pPr>
            <a:endParaRPr lang="en-US"/>
          </a:p>
        </c:txPr>
        <c:crossAx val="601069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D46BDD-CA72-48F2-BE8C-F82CCFFB0DBE}" type="doc">
      <dgm:prSet loTypeId="urn:microsoft.com/office/officeart/2005/8/layout/hList9" loCatId="list" qsTypeId="urn:microsoft.com/office/officeart/2005/8/quickstyle/simple4" qsCatId="simple" csTypeId="urn:microsoft.com/office/officeart/2005/8/colors/colorful1" csCatId="colorful" phldr="1"/>
      <dgm:spPr/>
      <dgm:t>
        <a:bodyPr/>
        <a:lstStyle/>
        <a:p>
          <a:endParaRPr lang="en-US"/>
        </a:p>
      </dgm:t>
    </dgm:pt>
    <dgm:pt modelId="{D9F46F06-3DF2-4911-BCDA-55B38875805A}">
      <dgm:prSet phldrT="[Text]"/>
      <dgm:spPr>
        <a:gradFill rotWithShape="0">
          <a:gsLst>
            <a:gs pos="0">
              <a:schemeClr val="accent2">
                <a:lumMod val="75000"/>
              </a:schemeClr>
            </a:gs>
            <a:gs pos="50000">
              <a:schemeClr val="accent2">
                <a:lumMod val="50000"/>
              </a:schemeClr>
            </a:gs>
            <a:gs pos="100000">
              <a:schemeClr val="accent6">
                <a:lumMod val="50000"/>
              </a:schemeClr>
            </a:gs>
          </a:gsLst>
        </a:gradFill>
      </dgm:spPr>
      <dgm:t>
        <a:bodyPr/>
        <a:lstStyle/>
        <a:p>
          <a:r>
            <a:rPr lang="en-US" dirty="0"/>
            <a:t>Group A</a:t>
          </a:r>
        </a:p>
      </dgm:t>
    </dgm:pt>
    <dgm:pt modelId="{29669FA9-BCDB-4E04-BCBD-ADB6BBFECA77}" type="parTrans" cxnId="{3167943C-B617-47EE-AB4E-F103014F0B0F}">
      <dgm:prSet/>
      <dgm:spPr/>
      <dgm:t>
        <a:bodyPr/>
        <a:lstStyle/>
        <a:p>
          <a:endParaRPr lang="en-US"/>
        </a:p>
      </dgm:t>
    </dgm:pt>
    <dgm:pt modelId="{A2AB0762-8DE6-4EC9-8643-86B41C470FE8}" type="sibTrans" cxnId="{3167943C-B617-47EE-AB4E-F103014F0B0F}">
      <dgm:prSet/>
      <dgm:spPr/>
      <dgm:t>
        <a:bodyPr/>
        <a:lstStyle/>
        <a:p>
          <a:endParaRPr lang="en-US"/>
        </a:p>
      </dgm:t>
    </dgm:pt>
    <dgm:pt modelId="{20BB34D1-39DB-4D4A-8F74-38BB6AD52986}">
      <dgm:prSet phldrT="[Text]"/>
      <dgm:spPr/>
      <dgm:t>
        <a:bodyPr/>
        <a:lstStyle/>
        <a:p>
          <a:r>
            <a:rPr lang="en-US" dirty="0"/>
            <a:t>Task 1</a:t>
          </a:r>
        </a:p>
      </dgm:t>
    </dgm:pt>
    <dgm:pt modelId="{8369DE2E-05BE-4F58-ACF4-FFA3BF09D772}" type="parTrans" cxnId="{B4712C0E-A30F-43CC-BC2E-1C5644020AC8}">
      <dgm:prSet/>
      <dgm:spPr/>
      <dgm:t>
        <a:bodyPr/>
        <a:lstStyle/>
        <a:p>
          <a:endParaRPr lang="en-US"/>
        </a:p>
      </dgm:t>
    </dgm:pt>
    <dgm:pt modelId="{84668B4B-C68E-4C7B-8232-D5A08E3BE881}" type="sibTrans" cxnId="{B4712C0E-A30F-43CC-BC2E-1C5644020AC8}">
      <dgm:prSet/>
      <dgm:spPr/>
      <dgm:t>
        <a:bodyPr/>
        <a:lstStyle/>
        <a:p>
          <a:endParaRPr lang="en-US"/>
        </a:p>
      </dgm:t>
    </dgm:pt>
    <dgm:pt modelId="{76A93280-A4EB-4F31-BCFF-BD984FEDD50F}">
      <dgm:prSet phldrT="[Text]"/>
      <dgm:spPr/>
      <dgm:t>
        <a:bodyPr/>
        <a:lstStyle/>
        <a:p>
          <a:r>
            <a:rPr lang="en-US" dirty="0"/>
            <a:t>Task 2</a:t>
          </a:r>
        </a:p>
      </dgm:t>
    </dgm:pt>
    <dgm:pt modelId="{1C92D782-B050-4892-9519-839E2BD7B42C}" type="parTrans" cxnId="{FE330E5A-EA72-4133-BB4C-B1C3A357F977}">
      <dgm:prSet/>
      <dgm:spPr/>
      <dgm:t>
        <a:bodyPr/>
        <a:lstStyle/>
        <a:p>
          <a:endParaRPr lang="en-US"/>
        </a:p>
      </dgm:t>
    </dgm:pt>
    <dgm:pt modelId="{8240E23B-34F6-439D-92CA-C802127A8D7A}" type="sibTrans" cxnId="{FE330E5A-EA72-4133-BB4C-B1C3A357F977}">
      <dgm:prSet/>
      <dgm:spPr/>
      <dgm:t>
        <a:bodyPr/>
        <a:lstStyle/>
        <a:p>
          <a:endParaRPr lang="en-US"/>
        </a:p>
      </dgm:t>
    </dgm:pt>
    <dgm:pt modelId="{D8FC5610-3898-4562-A903-BD6F3DA6CF69}">
      <dgm:prSet phldrT="[Text]"/>
      <dgm:spPr>
        <a:gradFill rotWithShape="0">
          <a:gsLst>
            <a:gs pos="0">
              <a:schemeClr val="accent3">
                <a:lumMod val="75000"/>
              </a:schemeClr>
            </a:gs>
            <a:gs pos="50000">
              <a:schemeClr val="accent3">
                <a:lumMod val="50000"/>
              </a:schemeClr>
            </a:gs>
            <a:gs pos="100000">
              <a:schemeClr val="accent3">
                <a:lumMod val="50000"/>
              </a:schemeClr>
            </a:gs>
          </a:gsLst>
        </a:gradFill>
      </dgm:spPr>
      <dgm:t>
        <a:bodyPr/>
        <a:lstStyle/>
        <a:p>
          <a:r>
            <a:rPr lang="en-US" dirty="0"/>
            <a:t>Group B</a:t>
          </a:r>
        </a:p>
      </dgm:t>
    </dgm:pt>
    <dgm:pt modelId="{363A8C60-CC8B-4A97-9DB3-77D22A0D0C49}" type="parTrans" cxnId="{4676E083-2700-4795-A813-45405EB1FF52}">
      <dgm:prSet/>
      <dgm:spPr/>
      <dgm:t>
        <a:bodyPr/>
        <a:lstStyle/>
        <a:p>
          <a:endParaRPr lang="en-US"/>
        </a:p>
      </dgm:t>
    </dgm:pt>
    <dgm:pt modelId="{5AE2A356-4C4D-431C-9D04-8B80B25413E5}" type="sibTrans" cxnId="{4676E083-2700-4795-A813-45405EB1FF52}">
      <dgm:prSet/>
      <dgm:spPr/>
      <dgm:t>
        <a:bodyPr/>
        <a:lstStyle/>
        <a:p>
          <a:endParaRPr lang="en-US"/>
        </a:p>
      </dgm:t>
    </dgm:pt>
    <dgm:pt modelId="{A7DD8379-771D-49D5-B4B6-C11A31BBB56A}">
      <dgm:prSet phldrT="[Text]"/>
      <dgm:spPr/>
      <dgm:t>
        <a:bodyPr/>
        <a:lstStyle/>
        <a:p>
          <a:r>
            <a:rPr lang="en-US" dirty="0"/>
            <a:t>Task 1</a:t>
          </a:r>
        </a:p>
      </dgm:t>
    </dgm:pt>
    <dgm:pt modelId="{0B19244D-3C32-4E60-9E2E-00B7CE0082EB}" type="parTrans" cxnId="{8D4A74BD-0C6E-4A29-8A1B-8253B76608B2}">
      <dgm:prSet/>
      <dgm:spPr/>
      <dgm:t>
        <a:bodyPr/>
        <a:lstStyle/>
        <a:p>
          <a:endParaRPr lang="en-US"/>
        </a:p>
      </dgm:t>
    </dgm:pt>
    <dgm:pt modelId="{15F7A114-8617-4D09-8B60-367816E92F8F}" type="sibTrans" cxnId="{8D4A74BD-0C6E-4A29-8A1B-8253B76608B2}">
      <dgm:prSet/>
      <dgm:spPr/>
      <dgm:t>
        <a:bodyPr/>
        <a:lstStyle/>
        <a:p>
          <a:endParaRPr lang="en-US"/>
        </a:p>
      </dgm:t>
    </dgm:pt>
    <dgm:pt modelId="{82DE7D47-D1BA-4E59-B361-CA2ABACE2EAA}">
      <dgm:prSet phldrT="[Text]"/>
      <dgm:spPr/>
      <dgm:t>
        <a:bodyPr/>
        <a:lstStyle/>
        <a:p>
          <a:r>
            <a:rPr lang="en-US" dirty="0"/>
            <a:t>Task 2</a:t>
          </a:r>
        </a:p>
      </dgm:t>
    </dgm:pt>
    <dgm:pt modelId="{C52F8A1B-113A-4D30-8213-61F9BB506ABD}" type="parTrans" cxnId="{834B86CB-DE42-43CD-83DC-932EBE0D87AF}">
      <dgm:prSet/>
      <dgm:spPr/>
      <dgm:t>
        <a:bodyPr/>
        <a:lstStyle/>
        <a:p>
          <a:endParaRPr lang="en-US"/>
        </a:p>
      </dgm:t>
    </dgm:pt>
    <dgm:pt modelId="{B40BEF04-9AE4-4445-A2EE-81C5B4E33F66}" type="sibTrans" cxnId="{834B86CB-DE42-43CD-83DC-932EBE0D87AF}">
      <dgm:prSet/>
      <dgm:spPr/>
      <dgm:t>
        <a:bodyPr/>
        <a:lstStyle/>
        <a:p>
          <a:endParaRPr lang="en-US"/>
        </a:p>
      </dgm:t>
    </dgm:pt>
    <dgm:pt modelId="{5C2E62E1-1403-45CD-B00A-19CE535DF946}">
      <dgm:prSet phldrT="[Text]"/>
      <dgm:spPr/>
      <dgm:t>
        <a:bodyPr/>
        <a:lstStyle/>
        <a:p>
          <a:r>
            <a:rPr lang="en-US" dirty="0"/>
            <a:t>Task 3</a:t>
          </a:r>
        </a:p>
      </dgm:t>
    </dgm:pt>
    <dgm:pt modelId="{EE0448C6-4814-4B68-ACC1-347848103E0C}" type="parTrans" cxnId="{9BDBEAE5-E1B1-48A7-BFAA-1A87CC3DA916}">
      <dgm:prSet/>
      <dgm:spPr/>
      <dgm:t>
        <a:bodyPr/>
        <a:lstStyle/>
        <a:p>
          <a:endParaRPr lang="en-US"/>
        </a:p>
      </dgm:t>
    </dgm:pt>
    <dgm:pt modelId="{6BC58D2C-77DC-4035-AD05-0A299B3D518A}" type="sibTrans" cxnId="{9BDBEAE5-E1B1-48A7-BFAA-1A87CC3DA916}">
      <dgm:prSet/>
      <dgm:spPr/>
      <dgm:t>
        <a:bodyPr/>
        <a:lstStyle/>
        <a:p>
          <a:endParaRPr lang="en-US"/>
        </a:p>
      </dgm:t>
    </dgm:pt>
    <dgm:pt modelId="{BDEF73D4-A90F-47F6-B3DA-2F04BE3F9A65}">
      <dgm:prSet phldrT="[Text]"/>
      <dgm:spPr/>
      <dgm:t>
        <a:bodyPr/>
        <a:lstStyle/>
        <a:p>
          <a:r>
            <a:rPr lang="en-US" dirty="0"/>
            <a:t>Task 4</a:t>
          </a:r>
        </a:p>
      </dgm:t>
    </dgm:pt>
    <dgm:pt modelId="{750E37C7-4809-437E-B264-95D9E7B43C5C}" type="parTrans" cxnId="{03C54D89-F077-417B-BE1A-25171ECDBA88}">
      <dgm:prSet/>
      <dgm:spPr/>
      <dgm:t>
        <a:bodyPr/>
        <a:lstStyle/>
        <a:p>
          <a:endParaRPr lang="en-US"/>
        </a:p>
      </dgm:t>
    </dgm:pt>
    <dgm:pt modelId="{12FD805F-A963-4162-926A-F9804E7816BA}" type="sibTrans" cxnId="{03C54D89-F077-417B-BE1A-25171ECDBA88}">
      <dgm:prSet/>
      <dgm:spPr/>
      <dgm:t>
        <a:bodyPr/>
        <a:lstStyle/>
        <a:p>
          <a:endParaRPr lang="en-US"/>
        </a:p>
      </dgm:t>
    </dgm:pt>
    <dgm:pt modelId="{7D8E1F04-2EC1-492B-95D5-816B90057241}">
      <dgm:prSet phldrT="[Text]"/>
      <dgm:spPr/>
      <dgm:t>
        <a:bodyPr/>
        <a:lstStyle/>
        <a:p>
          <a:r>
            <a:rPr lang="en-US" dirty="0"/>
            <a:t>Task 3</a:t>
          </a:r>
        </a:p>
      </dgm:t>
    </dgm:pt>
    <dgm:pt modelId="{BA811E1A-C0E6-4424-8694-357D9968236A}" type="parTrans" cxnId="{48D50064-F6E3-4849-BB22-F8FEC72D1FB5}">
      <dgm:prSet/>
      <dgm:spPr/>
      <dgm:t>
        <a:bodyPr/>
        <a:lstStyle/>
        <a:p>
          <a:endParaRPr lang="en-US"/>
        </a:p>
      </dgm:t>
    </dgm:pt>
    <dgm:pt modelId="{92F21B56-22F8-4FB6-A393-4142B762765A}" type="sibTrans" cxnId="{48D50064-F6E3-4849-BB22-F8FEC72D1FB5}">
      <dgm:prSet/>
      <dgm:spPr/>
      <dgm:t>
        <a:bodyPr/>
        <a:lstStyle/>
        <a:p>
          <a:endParaRPr lang="en-US"/>
        </a:p>
      </dgm:t>
    </dgm:pt>
    <dgm:pt modelId="{E6A0252F-27F3-486D-A278-6B92C212A3A8}" type="pres">
      <dgm:prSet presAssocID="{6DD46BDD-CA72-48F2-BE8C-F82CCFFB0DBE}" presName="list" presStyleCnt="0">
        <dgm:presLayoutVars>
          <dgm:dir/>
          <dgm:animLvl val="lvl"/>
        </dgm:presLayoutVars>
      </dgm:prSet>
      <dgm:spPr/>
    </dgm:pt>
    <dgm:pt modelId="{5071D52C-AA9E-4418-938D-D9AD58968FE7}" type="pres">
      <dgm:prSet presAssocID="{D9F46F06-3DF2-4911-BCDA-55B38875805A}" presName="posSpace" presStyleCnt="0"/>
      <dgm:spPr/>
    </dgm:pt>
    <dgm:pt modelId="{FFEF8555-8D54-4A33-94C4-F0131C0452B0}" type="pres">
      <dgm:prSet presAssocID="{D9F46F06-3DF2-4911-BCDA-55B38875805A}" presName="vertFlow" presStyleCnt="0"/>
      <dgm:spPr/>
    </dgm:pt>
    <dgm:pt modelId="{2632CC26-A159-4F77-B9CB-DD0FCE2A5829}" type="pres">
      <dgm:prSet presAssocID="{D9F46F06-3DF2-4911-BCDA-55B38875805A}" presName="topSpace" presStyleCnt="0"/>
      <dgm:spPr/>
    </dgm:pt>
    <dgm:pt modelId="{F09D65A3-FDB3-4381-9285-A7B1A6BBA703}" type="pres">
      <dgm:prSet presAssocID="{D9F46F06-3DF2-4911-BCDA-55B38875805A}" presName="firstComp" presStyleCnt="0"/>
      <dgm:spPr/>
    </dgm:pt>
    <dgm:pt modelId="{A40B6350-F943-41DE-88CA-6BB1201D312F}" type="pres">
      <dgm:prSet presAssocID="{D9F46F06-3DF2-4911-BCDA-55B38875805A}" presName="firstChild" presStyleLbl="bgAccFollowNode1" presStyleIdx="0" presStyleCnt="7"/>
      <dgm:spPr/>
    </dgm:pt>
    <dgm:pt modelId="{6C5D3B8C-8A0C-4B1F-9A82-E2BB97071881}" type="pres">
      <dgm:prSet presAssocID="{D9F46F06-3DF2-4911-BCDA-55B38875805A}" presName="firstChildTx" presStyleLbl="bgAccFollowNode1" presStyleIdx="0" presStyleCnt="7">
        <dgm:presLayoutVars>
          <dgm:bulletEnabled val="1"/>
        </dgm:presLayoutVars>
      </dgm:prSet>
      <dgm:spPr/>
    </dgm:pt>
    <dgm:pt modelId="{4202656E-8773-4CA9-B60F-C6D15F79706B}" type="pres">
      <dgm:prSet presAssocID="{76A93280-A4EB-4F31-BCFF-BD984FEDD50F}" presName="comp" presStyleCnt="0"/>
      <dgm:spPr/>
    </dgm:pt>
    <dgm:pt modelId="{FC1F2FE6-58F5-420D-9DE7-5BAB2796B2E2}" type="pres">
      <dgm:prSet presAssocID="{76A93280-A4EB-4F31-BCFF-BD984FEDD50F}" presName="child" presStyleLbl="bgAccFollowNode1" presStyleIdx="1" presStyleCnt="7"/>
      <dgm:spPr/>
    </dgm:pt>
    <dgm:pt modelId="{D67FA1D0-5919-4B16-8C64-A2C6C1973777}" type="pres">
      <dgm:prSet presAssocID="{76A93280-A4EB-4F31-BCFF-BD984FEDD50F}" presName="childTx" presStyleLbl="bgAccFollowNode1" presStyleIdx="1" presStyleCnt="7">
        <dgm:presLayoutVars>
          <dgm:bulletEnabled val="1"/>
        </dgm:presLayoutVars>
      </dgm:prSet>
      <dgm:spPr/>
    </dgm:pt>
    <dgm:pt modelId="{9B6DD63A-36B0-4775-9DA4-4773BF8A6466}" type="pres">
      <dgm:prSet presAssocID="{7D8E1F04-2EC1-492B-95D5-816B90057241}" presName="comp" presStyleCnt="0"/>
      <dgm:spPr/>
    </dgm:pt>
    <dgm:pt modelId="{DED3BFC3-544F-42E5-9E1A-77C53311601F}" type="pres">
      <dgm:prSet presAssocID="{7D8E1F04-2EC1-492B-95D5-816B90057241}" presName="child" presStyleLbl="bgAccFollowNode1" presStyleIdx="2" presStyleCnt="7"/>
      <dgm:spPr/>
    </dgm:pt>
    <dgm:pt modelId="{6B465FD3-423E-46A4-B126-2F4B3649D9B1}" type="pres">
      <dgm:prSet presAssocID="{7D8E1F04-2EC1-492B-95D5-816B90057241}" presName="childTx" presStyleLbl="bgAccFollowNode1" presStyleIdx="2" presStyleCnt="7">
        <dgm:presLayoutVars>
          <dgm:bulletEnabled val="1"/>
        </dgm:presLayoutVars>
      </dgm:prSet>
      <dgm:spPr/>
    </dgm:pt>
    <dgm:pt modelId="{F17A6DAB-1E58-429F-9DD7-50E4A0208591}" type="pres">
      <dgm:prSet presAssocID="{D9F46F06-3DF2-4911-BCDA-55B38875805A}" presName="negSpace" presStyleCnt="0"/>
      <dgm:spPr/>
    </dgm:pt>
    <dgm:pt modelId="{0D82DEB6-674D-425E-9C14-81B86C0A54B4}" type="pres">
      <dgm:prSet presAssocID="{D9F46F06-3DF2-4911-BCDA-55B38875805A}" presName="circle" presStyleLbl="node1" presStyleIdx="0" presStyleCnt="2"/>
      <dgm:spPr/>
    </dgm:pt>
    <dgm:pt modelId="{2D8D3251-0350-4344-BA0C-FE8B1C9F6531}" type="pres">
      <dgm:prSet presAssocID="{A2AB0762-8DE6-4EC9-8643-86B41C470FE8}" presName="transSpace" presStyleCnt="0"/>
      <dgm:spPr/>
    </dgm:pt>
    <dgm:pt modelId="{89065BC9-C7DE-4A6E-83CF-F45A6BD1CF92}" type="pres">
      <dgm:prSet presAssocID="{D8FC5610-3898-4562-A903-BD6F3DA6CF69}" presName="posSpace" presStyleCnt="0"/>
      <dgm:spPr/>
    </dgm:pt>
    <dgm:pt modelId="{9E863EE2-5F29-4FCF-879E-F83626B5334D}" type="pres">
      <dgm:prSet presAssocID="{D8FC5610-3898-4562-A903-BD6F3DA6CF69}" presName="vertFlow" presStyleCnt="0"/>
      <dgm:spPr/>
    </dgm:pt>
    <dgm:pt modelId="{087939FA-F74E-4918-A009-A7DBEE2A184D}" type="pres">
      <dgm:prSet presAssocID="{D8FC5610-3898-4562-A903-BD6F3DA6CF69}" presName="topSpace" presStyleCnt="0"/>
      <dgm:spPr/>
    </dgm:pt>
    <dgm:pt modelId="{9786080E-37A0-400B-9482-48F2EF7F4F7D}" type="pres">
      <dgm:prSet presAssocID="{D8FC5610-3898-4562-A903-BD6F3DA6CF69}" presName="firstComp" presStyleCnt="0"/>
      <dgm:spPr/>
    </dgm:pt>
    <dgm:pt modelId="{7FFBCDDD-B00A-4BA8-8ADF-9DC37CB99996}" type="pres">
      <dgm:prSet presAssocID="{D8FC5610-3898-4562-A903-BD6F3DA6CF69}" presName="firstChild" presStyleLbl="bgAccFollowNode1" presStyleIdx="3" presStyleCnt="7"/>
      <dgm:spPr/>
    </dgm:pt>
    <dgm:pt modelId="{47E0465A-EF86-488A-B4C6-C29755B5BE61}" type="pres">
      <dgm:prSet presAssocID="{D8FC5610-3898-4562-A903-BD6F3DA6CF69}" presName="firstChildTx" presStyleLbl="bgAccFollowNode1" presStyleIdx="3" presStyleCnt="7">
        <dgm:presLayoutVars>
          <dgm:bulletEnabled val="1"/>
        </dgm:presLayoutVars>
      </dgm:prSet>
      <dgm:spPr/>
    </dgm:pt>
    <dgm:pt modelId="{04EF1C77-9E25-4E15-B712-C5823488DB23}" type="pres">
      <dgm:prSet presAssocID="{82DE7D47-D1BA-4E59-B361-CA2ABACE2EAA}" presName="comp" presStyleCnt="0"/>
      <dgm:spPr/>
    </dgm:pt>
    <dgm:pt modelId="{EED1BF07-D58F-4D25-83B2-A74ACCD15F57}" type="pres">
      <dgm:prSet presAssocID="{82DE7D47-D1BA-4E59-B361-CA2ABACE2EAA}" presName="child" presStyleLbl="bgAccFollowNode1" presStyleIdx="4" presStyleCnt="7"/>
      <dgm:spPr/>
    </dgm:pt>
    <dgm:pt modelId="{F0988B4C-7B8E-4C08-BE26-049D5A1C506F}" type="pres">
      <dgm:prSet presAssocID="{82DE7D47-D1BA-4E59-B361-CA2ABACE2EAA}" presName="childTx" presStyleLbl="bgAccFollowNode1" presStyleIdx="4" presStyleCnt="7">
        <dgm:presLayoutVars>
          <dgm:bulletEnabled val="1"/>
        </dgm:presLayoutVars>
      </dgm:prSet>
      <dgm:spPr/>
    </dgm:pt>
    <dgm:pt modelId="{985D0F05-0A40-4F15-8D76-CBD433BB39FA}" type="pres">
      <dgm:prSet presAssocID="{5C2E62E1-1403-45CD-B00A-19CE535DF946}" presName="comp" presStyleCnt="0"/>
      <dgm:spPr/>
    </dgm:pt>
    <dgm:pt modelId="{7CECBCE6-61D1-44D5-BAA1-80ECE8E9F578}" type="pres">
      <dgm:prSet presAssocID="{5C2E62E1-1403-45CD-B00A-19CE535DF946}" presName="child" presStyleLbl="bgAccFollowNode1" presStyleIdx="5" presStyleCnt="7"/>
      <dgm:spPr/>
    </dgm:pt>
    <dgm:pt modelId="{B160A640-759B-4A42-9C41-425543D560F9}" type="pres">
      <dgm:prSet presAssocID="{5C2E62E1-1403-45CD-B00A-19CE535DF946}" presName="childTx" presStyleLbl="bgAccFollowNode1" presStyleIdx="5" presStyleCnt="7">
        <dgm:presLayoutVars>
          <dgm:bulletEnabled val="1"/>
        </dgm:presLayoutVars>
      </dgm:prSet>
      <dgm:spPr/>
    </dgm:pt>
    <dgm:pt modelId="{1B903465-EF60-4BF8-8B85-A822E4627704}" type="pres">
      <dgm:prSet presAssocID="{BDEF73D4-A90F-47F6-B3DA-2F04BE3F9A65}" presName="comp" presStyleCnt="0"/>
      <dgm:spPr/>
    </dgm:pt>
    <dgm:pt modelId="{8E90FD15-88E0-4BBF-A32D-3DD4F1311E2F}" type="pres">
      <dgm:prSet presAssocID="{BDEF73D4-A90F-47F6-B3DA-2F04BE3F9A65}" presName="child" presStyleLbl="bgAccFollowNode1" presStyleIdx="6" presStyleCnt="7"/>
      <dgm:spPr/>
    </dgm:pt>
    <dgm:pt modelId="{2134C435-CC64-4681-9A84-836C05B6021C}" type="pres">
      <dgm:prSet presAssocID="{BDEF73D4-A90F-47F6-B3DA-2F04BE3F9A65}" presName="childTx" presStyleLbl="bgAccFollowNode1" presStyleIdx="6" presStyleCnt="7">
        <dgm:presLayoutVars>
          <dgm:bulletEnabled val="1"/>
        </dgm:presLayoutVars>
      </dgm:prSet>
      <dgm:spPr/>
    </dgm:pt>
    <dgm:pt modelId="{230F3580-08E0-4C3E-8D2C-63C251CEBC97}" type="pres">
      <dgm:prSet presAssocID="{D8FC5610-3898-4562-A903-BD6F3DA6CF69}" presName="negSpace" presStyleCnt="0"/>
      <dgm:spPr/>
    </dgm:pt>
    <dgm:pt modelId="{2518DF80-CA43-4EFA-A570-D6C994F07512}" type="pres">
      <dgm:prSet presAssocID="{D8FC5610-3898-4562-A903-BD6F3DA6CF69}" presName="circle" presStyleLbl="node1" presStyleIdx="1" presStyleCnt="2"/>
      <dgm:spPr/>
    </dgm:pt>
  </dgm:ptLst>
  <dgm:cxnLst>
    <dgm:cxn modelId="{19A7BF02-4860-4999-8640-45ED22DA323A}" type="presOf" srcId="{76A93280-A4EB-4F31-BCFF-BD984FEDD50F}" destId="{FC1F2FE6-58F5-420D-9DE7-5BAB2796B2E2}" srcOrd="0" destOrd="0" presId="urn:microsoft.com/office/officeart/2005/8/layout/hList9"/>
    <dgm:cxn modelId="{46D92507-09F3-48E7-91C2-02DEF077520A}" type="presOf" srcId="{D8FC5610-3898-4562-A903-BD6F3DA6CF69}" destId="{2518DF80-CA43-4EFA-A570-D6C994F07512}" srcOrd="0" destOrd="0" presId="urn:microsoft.com/office/officeart/2005/8/layout/hList9"/>
    <dgm:cxn modelId="{E3C2D008-D84F-4C45-9646-713C11B648EB}" type="presOf" srcId="{D9F46F06-3DF2-4911-BCDA-55B38875805A}" destId="{0D82DEB6-674D-425E-9C14-81B86C0A54B4}" srcOrd="0" destOrd="0" presId="urn:microsoft.com/office/officeart/2005/8/layout/hList9"/>
    <dgm:cxn modelId="{B4712C0E-A30F-43CC-BC2E-1C5644020AC8}" srcId="{D9F46F06-3DF2-4911-BCDA-55B38875805A}" destId="{20BB34D1-39DB-4D4A-8F74-38BB6AD52986}" srcOrd="0" destOrd="0" parTransId="{8369DE2E-05BE-4F58-ACF4-FFA3BF09D772}" sibTransId="{84668B4B-C68E-4C7B-8232-D5A08E3BE881}"/>
    <dgm:cxn modelId="{3F5A0B10-5E21-40A2-8E6D-3C2AC124B109}" type="presOf" srcId="{7D8E1F04-2EC1-492B-95D5-816B90057241}" destId="{6B465FD3-423E-46A4-B126-2F4B3649D9B1}" srcOrd="1" destOrd="0" presId="urn:microsoft.com/office/officeart/2005/8/layout/hList9"/>
    <dgm:cxn modelId="{D2008F22-9182-435A-BD07-E5AA242BB3BC}" type="presOf" srcId="{82DE7D47-D1BA-4E59-B361-CA2ABACE2EAA}" destId="{EED1BF07-D58F-4D25-83B2-A74ACCD15F57}" srcOrd="0" destOrd="0" presId="urn:microsoft.com/office/officeart/2005/8/layout/hList9"/>
    <dgm:cxn modelId="{D1228834-4940-4BE8-8A4F-193BA215C362}" type="presOf" srcId="{76A93280-A4EB-4F31-BCFF-BD984FEDD50F}" destId="{D67FA1D0-5919-4B16-8C64-A2C6C1973777}" srcOrd="1" destOrd="0" presId="urn:microsoft.com/office/officeart/2005/8/layout/hList9"/>
    <dgm:cxn modelId="{9E9B593A-9209-49CD-BE0A-49F0528C6831}" type="presOf" srcId="{82DE7D47-D1BA-4E59-B361-CA2ABACE2EAA}" destId="{F0988B4C-7B8E-4C08-BE26-049D5A1C506F}" srcOrd="1" destOrd="0" presId="urn:microsoft.com/office/officeart/2005/8/layout/hList9"/>
    <dgm:cxn modelId="{3167943C-B617-47EE-AB4E-F103014F0B0F}" srcId="{6DD46BDD-CA72-48F2-BE8C-F82CCFFB0DBE}" destId="{D9F46F06-3DF2-4911-BCDA-55B38875805A}" srcOrd="0" destOrd="0" parTransId="{29669FA9-BCDB-4E04-BCBD-ADB6BBFECA77}" sibTransId="{A2AB0762-8DE6-4EC9-8643-86B41C470FE8}"/>
    <dgm:cxn modelId="{BAD02640-4046-48F5-92F4-C61D2B4BF085}" type="presOf" srcId="{5C2E62E1-1403-45CD-B00A-19CE535DF946}" destId="{B160A640-759B-4A42-9C41-425543D560F9}" srcOrd="1" destOrd="0" presId="urn:microsoft.com/office/officeart/2005/8/layout/hList9"/>
    <dgm:cxn modelId="{5776125C-BA47-4DB3-9E56-C678CA0325CB}" type="presOf" srcId="{20BB34D1-39DB-4D4A-8F74-38BB6AD52986}" destId="{A40B6350-F943-41DE-88CA-6BB1201D312F}" srcOrd="0" destOrd="0" presId="urn:microsoft.com/office/officeart/2005/8/layout/hList9"/>
    <dgm:cxn modelId="{48D50064-F6E3-4849-BB22-F8FEC72D1FB5}" srcId="{D9F46F06-3DF2-4911-BCDA-55B38875805A}" destId="{7D8E1F04-2EC1-492B-95D5-816B90057241}" srcOrd="2" destOrd="0" parTransId="{BA811E1A-C0E6-4424-8694-357D9968236A}" sibTransId="{92F21B56-22F8-4FB6-A393-4142B762765A}"/>
    <dgm:cxn modelId="{FE330E5A-EA72-4133-BB4C-B1C3A357F977}" srcId="{D9F46F06-3DF2-4911-BCDA-55B38875805A}" destId="{76A93280-A4EB-4F31-BCFF-BD984FEDD50F}" srcOrd="1" destOrd="0" parTransId="{1C92D782-B050-4892-9519-839E2BD7B42C}" sibTransId="{8240E23B-34F6-439D-92CA-C802127A8D7A}"/>
    <dgm:cxn modelId="{4676E083-2700-4795-A813-45405EB1FF52}" srcId="{6DD46BDD-CA72-48F2-BE8C-F82CCFFB0DBE}" destId="{D8FC5610-3898-4562-A903-BD6F3DA6CF69}" srcOrd="1" destOrd="0" parTransId="{363A8C60-CC8B-4A97-9DB3-77D22A0D0C49}" sibTransId="{5AE2A356-4C4D-431C-9D04-8B80B25413E5}"/>
    <dgm:cxn modelId="{AFAC5088-2219-408A-9776-37BACE09AFE6}" type="presOf" srcId="{BDEF73D4-A90F-47F6-B3DA-2F04BE3F9A65}" destId="{8E90FD15-88E0-4BBF-A32D-3DD4F1311E2F}" srcOrd="0" destOrd="0" presId="urn:microsoft.com/office/officeart/2005/8/layout/hList9"/>
    <dgm:cxn modelId="{03C54D89-F077-417B-BE1A-25171ECDBA88}" srcId="{D8FC5610-3898-4562-A903-BD6F3DA6CF69}" destId="{BDEF73D4-A90F-47F6-B3DA-2F04BE3F9A65}" srcOrd="3" destOrd="0" parTransId="{750E37C7-4809-437E-B264-95D9E7B43C5C}" sibTransId="{12FD805F-A963-4162-926A-F9804E7816BA}"/>
    <dgm:cxn modelId="{01923391-779E-4964-AE54-107B62209B7B}" type="presOf" srcId="{6DD46BDD-CA72-48F2-BE8C-F82CCFFB0DBE}" destId="{E6A0252F-27F3-486D-A278-6B92C212A3A8}" srcOrd="0" destOrd="0" presId="urn:microsoft.com/office/officeart/2005/8/layout/hList9"/>
    <dgm:cxn modelId="{2901B29A-F062-4CBE-8B06-5E5D35CE743A}" type="presOf" srcId="{5C2E62E1-1403-45CD-B00A-19CE535DF946}" destId="{7CECBCE6-61D1-44D5-BAA1-80ECE8E9F578}" srcOrd="0" destOrd="0" presId="urn:microsoft.com/office/officeart/2005/8/layout/hList9"/>
    <dgm:cxn modelId="{875555AF-CA8B-4AFE-A6B7-3F4465221C97}" type="presOf" srcId="{A7DD8379-771D-49D5-B4B6-C11A31BBB56A}" destId="{7FFBCDDD-B00A-4BA8-8ADF-9DC37CB99996}" srcOrd="0" destOrd="0" presId="urn:microsoft.com/office/officeart/2005/8/layout/hList9"/>
    <dgm:cxn modelId="{8D4A74BD-0C6E-4A29-8A1B-8253B76608B2}" srcId="{D8FC5610-3898-4562-A903-BD6F3DA6CF69}" destId="{A7DD8379-771D-49D5-B4B6-C11A31BBB56A}" srcOrd="0" destOrd="0" parTransId="{0B19244D-3C32-4E60-9E2E-00B7CE0082EB}" sibTransId="{15F7A114-8617-4D09-8B60-367816E92F8F}"/>
    <dgm:cxn modelId="{21FE6DC7-5F6F-4FF8-B0C4-8D7F8A76E9BF}" type="presOf" srcId="{A7DD8379-771D-49D5-B4B6-C11A31BBB56A}" destId="{47E0465A-EF86-488A-B4C6-C29755B5BE61}" srcOrd="1" destOrd="0" presId="urn:microsoft.com/office/officeart/2005/8/layout/hList9"/>
    <dgm:cxn modelId="{834B86CB-DE42-43CD-83DC-932EBE0D87AF}" srcId="{D8FC5610-3898-4562-A903-BD6F3DA6CF69}" destId="{82DE7D47-D1BA-4E59-B361-CA2ABACE2EAA}" srcOrd="1" destOrd="0" parTransId="{C52F8A1B-113A-4D30-8213-61F9BB506ABD}" sibTransId="{B40BEF04-9AE4-4445-A2EE-81C5B4E33F66}"/>
    <dgm:cxn modelId="{3CE9D6CB-191F-408E-91CC-1F7FE56A5047}" type="presOf" srcId="{7D8E1F04-2EC1-492B-95D5-816B90057241}" destId="{DED3BFC3-544F-42E5-9E1A-77C53311601F}" srcOrd="0" destOrd="0" presId="urn:microsoft.com/office/officeart/2005/8/layout/hList9"/>
    <dgm:cxn modelId="{175558D3-18E1-45E2-851F-B338D73A0E1C}" type="presOf" srcId="{20BB34D1-39DB-4D4A-8F74-38BB6AD52986}" destId="{6C5D3B8C-8A0C-4B1F-9A82-E2BB97071881}" srcOrd="1" destOrd="0" presId="urn:microsoft.com/office/officeart/2005/8/layout/hList9"/>
    <dgm:cxn modelId="{D5BE0BD8-37EB-4086-BEB5-392BA869D84A}" type="presOf" srcId="{BDEF73D4-A90F-47F6-B3DA-2F04BE3F9A65}" destId="{2134C435-CC64-4681-9A84-836C05B6021C}" srcOrd="1" destOrd="0" presId="urn:microsoft.com/office/officeart/2005/8/layout/hList9"/>
    <dgm:cxn modelId="{9BDBEAE5-E1B1-48A7-BFAA-1A87CC3DA916}" srcId="{D8FC5610-3898-4562-A903-BD6F3DA6CF69}" destId="{5C2E62E1-1403-45CD-B00A-19CE535DF946}" srcOrd="2" destOrd="0" parTransId="{EE0448C6-4814-4B68-ACC1-347848103E0C}" sibTransId="{6BC58D2C-77DC-4035-AD05-0A299B3D518A}"/>
    <dgm:cxn modelId="{FE1B0D46-022A-4604-9E75-40EAEADBBA52}" type="presParOf" srcId="{E6A0252F-27F3-486D-A278-6B92C212A3A8}" destId="{5071D52C-AA9E-4418-938D-D9AD58968FE7}" srcOrd="0" destOrd="0" presId="urn:microsoft.com/office/officeart/2005/8/layout/hList9"/>
    <dgm:cxn modelId="{3663F3B5-F24D-43A9-9A2E-699309DDB9AD}" type="presParOf" srcId="{E6A0252F-27F3-486D-A278-6B92C212A3A8}" destId="{FFEF8555-8D54-4A33-94C4-F0131C0452B0}" srcOrd="1" destOrd="0" presId="urn:microsoft.com/office/officeart/2005/8/layout/hList9"/>
    <dgm:cxn modelId="{8122DDC6-99C6-4F78-AA48-E3DE80E4327A}" type="presParOf" srcId="{FFEF8555-8D54-4A33-94C4-F0131C0452B0}" destId="{2632CC26-A159-4F77-B9CB-DD0FCE2A5829}" srcOrd="0" destOrd="0" presId="urn:microsoft.com/office/officeart/2005/8/layout/hList9"/>
    <dgm:cxn modelId="{F583D60F-2896-40D1-B1A6-AC1DBE3F27A8}" type="presParOf" srcId="{FFEF8555-8D54-4A33-94C4-F0131C0452B0}" destId="{F09D65A3-FDB3-4381-9285-A7B1A6BBA703}" srcOrd="1" destOrd="0" presId="urn:microsoft.com/office/officeart/2005/8/layout/hList9"/>
    <dgm:cxn modelId="{E3B82652-BA89-4BF0-BDE8-207CACA094AD}" type="presParOf" srcId="{F09D65A3-FDB3-4381-9285-A7B1A6BBA703}" destId="{A40B6350-F943-41DE-88CA-6BB1201D312F}" srcOrd="0" destOrd="0" presId="urn:microsoft.com/office/officeart/2005/8/layout/hList9"/>
    <dgm:cxn modelId="{F24594D3-0E9E-42A4-B0A9-F39BFE8EA877}" type="presParOf" srcId="{F09D65A3-FDB3-4381-9285-A7B1A6BBA703}" destId="{6C5D3B8C-8A0C-4B1F-9A82-E2BB97071881}" srcOrd="1" destOrd="0" presId="urn:microsoft.com/office/officeart/2005/8/layout/hList9"/>
    <dgm:cxn modelId="{765F3D42-193B-4B3C-9CEA-6B32DF9FE40A}" type="presParOf" srcId="{FFEF8555-8D54-4A33-94C4-F0131C0452B0}" destId="{4202656E-8773-4CA9-B60F-C6D15F79706B}" srcOrd="2" destOrd="0" presId="urn:microsoft.com/office/officeart/2005/8/layout/hList9"/>
    <dgm:cxn modelId="{3BE414CB-5837-4A74-8F19-B9C0B7657425}" type="presParOf" srcId="{4202656E-8773-4CA9-B60F-C6D15F79706B}" destId="{FC1F2FE6-58F5-420D-9DE7-5BAB2796B2E2}" srcOrd="0" destOrd="0" presId="urn:microsoft.com/office/officeart/2005/8/layout/hList9"/>
    <dgm:cxn modelId="{7E80DAA4-675B-4681-BA31-6C88631EBF22}" type="presParOf" srcId="{4202656E-8773-4CA9-B60F-C6D15F79706B}" destId="{D67FA1D0-5919-4B16-8C64-A2C6C1973777}" srcOrd="1" destOrd="0" presId="urn:microsoft.com/office/officeart/2005/8/layout/hList9"/>
    <dgm:cxn modelId="{AB734F2A-71E0-4300-9111-AE41D229ECBE}" type="presParOf" srcId="{FFEF8555-8D54-4A33-94C4-F0131C0452B0}" destId="{9B6DD63A-36B0-4775-9DA4-4773BF8A6466}" srcOrd="3" destOrd="0" presId="urn:microsoft.com/office/officeart/2005/8/layout/hList9"/>
    <dgm:cxn modelId="{8A633084-211F-42CE-A02F-E50E1AA2DA95}" type="presParOf" srcId="{9B6DD63A-36B0-4775-9DA4-4773BF8A6466}" destId="{DED3BFC3-544F-42E5-9E1A-77C53311601F}" srcOrd="0" destOrd="0" presId="urn:microsoft.com/office/officeart/2005/8/layout/hList9"/>
    <dgm:cxn modelId="{4F11738F-3166-4B39-9B93-D0658B8BBDEC}" type="presParOf" srcId="{9B6DD63A-36B0-4775-9DA4-4773BF8A6466}" destId="{6B465FD3-423E-46A4-B126-2F4B3649D9B1}" srcOrd="1" destOrd="0" presId="urn:microsoft.com/office/officeart/2005/8/layout/hList9"/>
    <dgm:cxn modelId="{DC8064F3-37E6-473D-825D-B4FE5DE9E910}" type="presParOf" srcId="{E6A0252F-27F3-486D-A278-6B92C212A3A8}" destId="{F17A6DAB-1E58-429F-9DD7-50E4A0208591}" srcOrd="2" destOrd="0" presId="urn:microsoft.com/office/officeart/2005/8/layout/hList9"/>
    <dgm:cxn modelId="{DC3784CD-14A8-44AD-BF64-99822884F20A}" type="presParOf" srcId="{E6A0252F-27F3-486D-A278-6B92C212A3A8}" destId="{0D82DEB6-674D-425E-9C14-81B86C0A54B4}" srcOrd="3" destOrd="0" presId="urn:microsoft.com/office/officeart/2005/8/layout/hList9"/>
    <dgm:cxn modelId="{950C433E-1E77-4C3C-B677-545EAB858F1C}" type="presParOf" srcId="{E6A0252F-27F3-486D-A278-6B92C212A3A8}" destId="{2D8D3251-0350-4344-BA0C-FE8B1C9F6531}" srcOrd="4" destOrd="0" presId="urn:microsoft.com/office/officeart/2005/8/layout/hList9"/>
    <dgm:cxn modelId="{CC3F8541-6AF8-4123-99C7-0C68B4A2647C}" type="presParOf" srcId="{E6A0252F-27F3-486D-A278-6B92C212A3A8}" destId="{89065BC9-C7DE-4A6E-83CF-F45A6BD1CF92}" srcOrd="5" destOrd="0" presId="urn:microsoft.com/office/officeart/2005/8/layout/hList9"/>
    <dgm:cxn modelId="{7F80633B-2E00-486F-A49F-7F1CED0FB310}" type="presParOf" srcId="{E6A0252F-27F3-486D-A278-6B92C212A3A8}" destId="{9E863EE2-5F29-4FCF-879E-F83626B5334D}" srcOrd="6" destOrd="0" presId="urn:microsoft.com/office/officeart/2005/8/layout/hList9"/>
    <dgm:cxn modelId="{E1133432-7404-45CF-A1FF-DAEE325BEDD9}" type="presParOf" srcId="{9E863EE2-5F29-4FCF-879E-F83626B5334D}" destId="{087939FA-F74E-4918-A009-A7DBEE2A184D}" srcOrd="0" destOrd="0" presId="urn:microsoft.com/office/officeart/2005/8/layout/hList9"/>
    <dgm:cxn modelId="{00895F34-1371-4B89-864B-3FC2C7178722}" type="presParOf" srcId="{9E863EE2-5F29-4FCF-879E-F83626B5334D}" destId="{9786080E-37A0-400B-9482-48F2EF7F4F7D}" srcOrd="1" destOrd="0" presId="urn:microsoft.com/office/officeart/2005/8/layout/hList9"/>
    <dgm:cxn modelId="{773CBF24-77BA-4A98-AB6B-B24BB21A8DB5}" type="presParOf" srcId="{9786080E-37A0-400B-9482-48F2EF7F4F7D}" destId="{7FFBCDDD-B00A-4BA8-8ADF-9DC37CB99996}" srcOrd="0" destOrd="0" presId="urn:microsoft.com/office/officeart/2005/8/layout/hList9"/>
    <dgm:cxn modelId="{58B5BE6F-13BD-4DE4-9CD2-D21288B279AE}" type="presParOf" srcId="{9786080E-37A0-400B-9482-48F2EF7F4F7D}" destId="{47E0465A-EF86-488A-B4C6-C29755B5BE61}" srcOrd="1" destOrd="0" presId="urn:microsoft.com/office/officeart/2005/8/layout/hList9"/>
    <dgm:cxn modelId="{238B6808-4F1B-40C0-BBC8-EBE7862342B5}" type="presParOf" srcId="{9E863EE2-5F29-4FCF-879E-F83626B5334D}" destId="{04EF1C77-9E25-4E15-B712-C5823488DB23}" srcOrd="2" destOrd="0" presId="urn:microsoft.com/office/officeart/2005/8/layout/hList9"/>
    <dgm:cxn modelId="{E33B2555-EA37-4AE9-BF4A-991D382EDCFC}" type="presParOf" srcId="{04EF1C77-9E25-4E15-B712-C5823488DB23}" destId="{EED1BF07-D58F-4D25-83B2-A74ACCD15F57}" srcOrd="0" destOrd="0" presId="urn:microsoft.com/office/officeart/2005/8/layout/hList9"/>
    <dgm:cxn modelId="{DCF3A755-421A-488E-AD8B-62388EAB8252}" type="presParOf" srcId="{04EF1C77-9E25-4E15-B712-C5823488DB23}" destId="{F0988B4C-7B8E-4C08-BE26-049D5A1C506F}" srcOrd="1" destOrd="0" presId="urn:microsoft.com/office/officeart/2005/8/layout/hList9"/>
    <dgm:cxn modelId="{A235659A-3DE0-45E9-A409-C3125FADB02D}" type="presParOf" srcId="{9E863EE2-5F29-4FCF-879E-F83626B5334D}" destId="{985D0F05-0A40-4F15-8D76-CBD433BB39FA}" srcOrd="3" destOrd="0" presId="urn:microsoft.com/office/officeart/2005/8/layout/hList9"/>
    <dgm:cxn modelId="{8E55D091-F5DE-4509-9F74-8B87D54E5D8E}" type="presParOf" srcId="{985D0F05-0A40-4F15-8D76-CBD433BB39FA}" destId="{7CECBCE6-61D1-44D5-BAA1-80ECE8E9F578}" srcOrd="0" destOrd="0" presId="urn:microsoft.com/office/officeart/2005/8/layout/hList9"/>
    <dgm:cxn modelId="{2E06F235-FAD5-4444-A532-6C7A035DBE5C}" type="presParOf" srcId="{985D0F05-0A40-4F15-8D76-CBD433BB39FA}" destId="{B160A640-759B-4A42-9C41-425543D560F9}" srcOrd="1" destOrd="0" presId="urn:microsoft.com/office/officeart/2005/8/layout/hList9"/>
    <dgm:cxn modelId="{7995C611-C390-4516-BAEF-04C7149D39BF}" type="presParOf" srcId="{9E863EE2-5F29-4FCF-879E-F83626B5334D}" destId="{1B903465-EF60-4BF8-8B85-A822E4627704}" srcOrd="4" destOrd="0" presId="urn:microsoft.com/office/officeart/2005/8/layout/hList9"/>
    <dgm:cxn modelId="{9905A538-97CD-4E00-87D9-98676F01BC81}" type="presParOf" srcId="{1B903465-EF60-4BF8-8B85-A822E4627704}" destId="{8E90FD15-88E0-4BBF-A32D-3DD4F1311E2F}" srcOrd="0" destOrd="0" presId="urn:microsoft.com/office/officeart/2005/8/layout/hList9"/>
    <dgm:cxn modelId="{81581A2E-A18E-4DA0-844C-28B380CE1703}" type="presParOf" srcId="{1B903465-EF60-4BF8-8B85-A822E4627704}" destId="{2134C435-CC64-4681-9A84-836C05B6021C}" srcOrd="1" destOrd="0" presId="urn:microsoft.com/office/officeart/2005/8/layout/hList9"/>
    <dgm:cxn modelId="{3EA8E88A-DBEE-4D71-AF13-61518DD0552D}" type="presParOf" srcId="{E6A0252F-27F3-486D-A278-6B92C212A3A8}" destId="{230F3580-08E0-4C3E-8D2C-63C251CEBC97}" srcOrd="7" destOrd="0" presId="urn:microsoft.com/office/officeart/2005/8/layout/hList9"/>
    <dgm:cxn modelId="{7FD8BF2C-28C6-4C2A-B042-0EE03D5C4DB6}" type="presParOf" srcId="{E6A0252F-27F3-486D-A278-6B92C212A3A8}" destId="{2518DF80-CA43-4EFA-A570-D6C994F07512}"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B6350-F943-41DE-88CA-6BB1201D312F}">
      <dsp:nvSpPr>
        <dsp:cNvPr id="0" name=""/>
        <dsp:cNvSpPr/>
      </dsp:nvSpPr>
      <dsp:spPr>
        <a:xfrm>
          <a:off x="783778" y="485484"/>
          <a:ext cx="1467863" cy="979065"/>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marL="0" lvl="0" indent="0" algn="l" defTabSz="1200150">
            <a:lnSpc>
              <a:spcPct val="90000"/>
            </a:lnSpc>
            <a:spcBef>
              <a:spcPct val="0"/>
            </a:spcBef>
            <a:spcAft>
              <a:spcPct val="35000"/>
            </a:spcAft>
            <a:buNone/>
          </a:pPr>
          <a:r>
            <a:rPr lang="en-US" sz="2700" kern="1200" dirty="0"/>
            <a:t>Task 1</a:t>
          </a:r>
        </a:p>
      </dsp:txBody>
      <dsp:txXfrm>
        <a:off x="1018636" y="485484"/>
        <a:ext cx="1233005" cy="979065"/>
      </dsp:txXfrm>
    </dsp:sp>
    <dsp:sp modelId="{FC1F2FE6-58F5-420D-9DE7-5BAB2796B2E2}">
      <dsp:nvSpPr>
        <dsp:cNvPr id="0" name=""/>
        <dsp:cNvSpPr/>
      </dsp:nvSpPr>
      <dsp:spPr>
        <a:xfrm>
          <a:off x="783778" y="1464549"/>
          <a:ext cx="1467863" cy="979065"/>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marL="0" lvl="0" indent="0" algn="l" defTabSz="1200150">
            <a:lnSpc>
              <a:spcPct val="90000"/>
            </a:lnSpc>
            <a:spcBef>
              <a:spcPct val="0"/>
            </a:spcBef>
            <a:spcAft>
              <a:spcPct val="35000"/>
            </a:spcAft>
            <a:buNone/>
          </a:pPr>
          <a:r>
            <a:rPr lang="en-US" sz="2700" kern="1200" dirty="0"/>
            <a:t>Task 2</a:t>
          </a:r>
        </a:p>
      </dsp:txBody>
      <dsp:txXfrm>
        <a:off x="1018636" y="1464549"/>
        <a:ext cx="1233005" cy="979065"/>
      </dsp:txXfrm>
    </dsp:sp>
    <dsp:sp modelId="{DED3BFC3-544F-42E5-9E1A-77C53311601F}">
      <dsp:nvSpPr>
        <dsp:cNvPr id="0" name=""/>
        <dsp:cNvSpPr/>
      </dsp:nvSpPr>
      <dsp:spPr>
        <a:xfrm>
          <a:off x="783778" y="2443615"/>
          <a:ext cx="1467863" cy="979065"/>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marL="0" lvl="0" indent="0" algn="l" defTabSz="1200150">
            <a:lnSpc>
              <a:spcPct val="90000"/>
            </a:lnSpc>
            <a:spcBef>
              <a:spcPct val="0"/>
            </a:spcBef>
            <a:spcAft>
              <a:spcPct val="35000"/>
            </a:spcAft>
            <a:buNone/>
          </a:pPr>
          <a:r>
            <a:rPr lang="en-US" sz="2700" kern="1200" dirty="0"/>
            <a:t>Task 3</a:t>
          </a:r>
        </a:p>
      </dsp:txBody>
      <dsp:txXfrm>
        <a:off x="1018636" y="2443615"/>
        <a:ext cx="1233005" cy="979065"/>
      </dsp:txXfrm>
    </dsp:sp>
    <dsp:sp modelId="{0D82DEB6-674D-425E-9C14-81B86C0A54B4}">
      <dsp:nvSpPr>
        <dsp:cNvPr id="0" name=""/>
        <dsp:cNvSpPr/>
      </dsp:nvSpPr>
      <dsp:spPr>
        <a:xfrm>
          <a:off x="917" y="94054"/>
          <a:ext cx="978575" cy="978575"/>
        </a:xfrm>
        <a:prstGeom prst="ellipse">
          <a:avLst/>
        </a:prstGeom>
        <a:gradFill rotWithShape="0">
          <a:gsLst>
            <a:gs pos="0">
              <a:schemeClr val="accent2">
                <a:lumMod val="75000"/>
              </a:schemeClr>
            </a:gs>
            <a:gs pos="50000">
              <a:schemeClr val="accent2">
                <a:lumMod val="50000"/>
              </a:schemeClr>
            </a:gs>
            <a:gs pos="100000">
              <a:schemeClr val="accent6">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Group A</a:t>
          </a:r>
        </a:p>
      </dsp:txBody>
      <dsp:txXfrm>
        <a:off x="144226" y="237363"/>
        <a:ext cx="691957" cy="691957"/>
      </dsp:txXfrm>
    </dsp:sp>
    <dsp:sp modelId="{7FFBCDDD-B00A-4BA8-8ADF-9DC37CB99996}">
      <dsp:nvSpPr>
        <dsp:cNvPr id="0" name=""/>
        <dsp:cNvSpPr/>
      </dsp:nvSpPr>
      <dsp:spPr>
        <a:xfrm>
          <a:off x="3230218" y="485484"/>
          <a:ext cx="1467863" cy="979065"/>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marL="0" lvl="0" indent="0" algn="l" defTabSz="1200150">
            <a:lnSpc>
              <a:spcPct val="90000"/>
            </a:lnSpc>
            <a:spcBef>
              <a:spcPct val="0"/>
            </a:spcBef>
            <a:spcAft>
              <a:spcPct val="35000"/>
            </a:spcAft>
            <a:buNone/>
          </a:pPr>
          <a:r>
            <a:rPr lang="en-US" sz="2700" kern="1200" dirty="0"/>
            <a:t>Task 1</a:t>
          </a:r>
        </a:p>
      </dsp:txBody>
      <dsp:txXfrm>
        <a:off x="3465076" y="485484"/>
        <a:ext cx="1233005" cy="979065"/>
      </dsp:txXfrm>
    </dsp:sp>
    <dsp:sp modelId="{EED1BF07-D58F-4D25-83B2-A74ACCD15F57}">
      <dsp:nvSpPr>
        <dsp:cNvPr id="0" name=""/>
        <dsp:cNvSpPr/>
      </dsp:nvSpPr>
      <dsp:spPr>
        <a:xfrm>
          <a:off x="3230218" y="1464549"/>
          <a:ext cx="1467863" cy="979065"/>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marL="0" lvl="0" indent="0" algn="l" defTabSz="1200150">
            <a:lnSpc>
              <a:spcPct val="90000"/>
            </a:lnSpc>
            <a:spcBef>
              <a:spcPct val="0"/>
            </a:spcBef>
            <a:spcAft>
              <a:spcPct val="35000"/>
            </a:spcAft>
            <a:buNone/>
          </a:pPr>
          <a:r>
            <a:rPr lang="en-US" sz="2700" kern="1200" dirty="0"/>
            <a:t>Task 2</a:t>
          </a:r>
        </a:p>
      </dsp:txBody>
      <dsp:txXfrm>
        <a:off x="3465076" y="1464549"/>
        <a:ext cx="1233005" cy="979065"/>
      </dsp:txXfrm>
    </dsp:sp>
    <dsp:sp modelId="{7CECBCE6-61D1-44D5-BAA1-80ECE8E9F578}">
      <dsp:nvSpPr>
        <dsp:cNvPr id="0" name=""/>
        <dsp:cNvSpPr/>
      </dsp:nvSpPr>
      <dsp:spPr>
        <a:xfrm>
          <a:off x="3230218" y="2443615"/>
          <a:ext cx="1467863" cy="979065"/>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marL="0" lvl="0" indent="0" algn="l" defTabSz="1200150">
            <a:lnSpc>
              <a:spcPct val="90000"/>
            </a:lnSpc>
            <a:spcBef>
              <a:spcPct val="0"/>
            </a:spcBef>
            <a:spcAft>
              <a:spcPct val="35000"/>
            </a:spcAft>
            <a:buNone/>
          </a:pPr>
          <a:r>
            <a:rPr lang="en-US" sz="2700" kern="1200" dirty="0"/>
            <a:t>Task 3</a:t>
          </a:r>
        </a:p>
      </dsp:txBody>
      <dsp:txXfrm>
        <a:off x="3465076" y="2443615"/>
        <a:ext cx="1233005" cy="979065"/>
      </dsp:txXfrm>
    </dsp:sp>
    <dsp:sp modelId="{8E90FD15-88E0-4BBF-A32D-3DD4F1311E2F}">
      <dsp:nvSpPr>
        <dsp:cNvPr id="0" name=""/>
        <dsp:cNvSpPr/>
      </dsp:nvSpPr>
      <dsp:spPr>
        <a:xfrm>
          <a:off x="3230218" y="3422680"/>
          <a:ext cx="1467863" cy="979065"/>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marL="0" lvl="0" indent="0" algn="l" defTabSz="1200150">
            <a:lnSpc>
              <a:spcPct val="90000"/>
            </a:lnSpc>
            <a:spcBef>
              <a:spcPct val="0"/>
            </a:spcBef>
            <a:spcAft>
              <a:spcPct val="35000"/>
            </a:spcAft>
            <a:buNone/>
          </a:pPr>
          <a:r>
            <a:rPr lang="en-US" sz="2700" kern="1200" dirty="0"/>
            <a:t>Task 4</a:t>
          </a:r>
        </a:p>
      </dsp:txBody>
      <dsp:txXfrm>
        <a:off x="3465076" y="3422680"/>
        <a:ext cx="1233005" cy="979065"/>
      </dsp:txXfrm>
    </dsp:sp>
    <dsp:sp modelId="{2518DF80-CA43-4EFA-A570-D6C994F07512}">
      <dsp:nvSpPr>
        <dsp:cNvPr id="0" name=""/>
        <dsp:cNvSpPr/>
      </dsp:nvSpPr>
      <dsp:spPr>
        <a:xfrm>
          <a:off x="2447357" y="94054"/>
          <a:ext cx="978575" cy="978575"/>
        </a:xfrm>
        <a:prstGeom prst="ellipse">
          <a:avLst/>
        </a:prstGeom>
        <a:gradFill rotWithShape="0">
          <a:gsLst>
            <a:gs pos="0">
              <a:schemeClr val="accent3">
                <a:lumMod val="75000"/>
              </a:schemeClr>
            </a:gs>
            <a:gs pos="50000">
              <a:schemeClr val="accent3">
                <a:lumMod val="50000"/>
              </a:schemeClr>
            </a:gs>
            <a:gs pos="100000">
              <a:schemeClr val="accent3">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Group B</a:t>
          </a:r>
        </a:p>
      </dsp:txBody>
      <dsp:txXfrm>
        <a:off x="2590666" y="237363"/>
        <a:ext cx="691957" cy="691957"/>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7/31/2020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7/31/2020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23</a:t>
            </a:fld>
            <a:endParaRPr lang="en-US"/>
          </a:p>
        </p:txBody>
      </p:sp>
    </p:spTree>
    <p:extLst>
      <p:ext uri="{BB962C8B-B14F-4D97-AF65-F5344CB8AC3E}">
        <p14:creationId xmlns:p14="http://schemas.microsoft.com/office/powerpoint/2010/main" val="225588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27</a:t>
            </a:fld>
            <a:endParaRPr lang="en-US" dirty="0"/>
          </a:p>
        </p:txBody>
      </p:sp>
    </p:spTree>
    <p:extLst>
      <p:ext uri="{BB962C8B-B14F-4D97-AF65-F5344CB8AC3E}">
        <p14:creationId xmlns:p14="http://schemas.microsoft.com/office/powerpoint/2010/main" val="4010772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7/31/2020</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7/31/2020</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7/31/2020</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7/31/2020</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7/31/2020</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7/31/2020</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7/31/2020</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7/31/2020</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7/31/2020</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7/31/2020</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7/31/2020</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12" y="990600"/>
            <a:ext cx="11125200" cy="3200400"/>
          </a:xfrm>
        </p:spPr>
        <p:txBody>
          <a:bodyPr/>
          <a:lstStyle/>
          <a:p>
            <a:r>
              <a:rPr lang="en-US" dirty="0"/>
              <a:t>Demolition Before Construction</a:t>
            </a:r>
            <a:br>
              <a:rPr lang="en-US" dirty="0"/>
            </a:br>
            <a:r>
              <a:rPr lang="en-US" dirty="0"/>
              <a:t>(Rebooted – Chapter 18)</a:t>
            </a:r>
          </a:p>
        </p:txBody>
      </p:sp>
      <p:sp>
        <p:nvSpPr>
          <p:cNvPr id="3" name="Subtitle 2"/>
          <p:cNvSpPr>
            <a:spLocks noGrp="1"/>
          </p:cNvSpPr>
          <p:nvPr>
            <p:ph type="subTitle" idx="1"/>
          </p:nvPr>
        </p:nvSpPr>
        <p:spPr>
          <a:xfrm>
            <a:off x="1293812" y="4267200"/>
            <a:ext cx="9067799" cy="1371600"/>
          </a:xfrm>
        </p:spPr>
        <p:txBody>
          <a:bodyPr/>
          <a:lstStyle/>
          <a:p>
            <a:r>
              <a:rPr lang="en-US" dirty="0"/>
              <a:t>Last Week’s Presentation Combined Portions of Both Chapters</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8D5B9-D546-4727-AB1A-6457108D0764}"/>
              </a:ext>
            </a:extLst>
          </p:cNvPr>
          <p:cNvSpPr>
            <a:spLocks noGrp="1"/>
          </p:cNvSpPr>
          <p:nvPr>
            <p:ph type="title"/>
          </p:nvPr>
        </p:nvSpPr>
        <p:spPr>
          <a:xfrm>
            <a:off x="1293812" y="228600"/>
            <a:ext cx="9601200" cy="381000"/>
          </a:xfrm>
        </p:spPr>
        <p:txBody>
          <a:bodyPr>
            <a:normAutofit fontScale="90000"/>
          </a:bodyPr>
          <a:lstStyle/>
          <a:p>
            <a:r>
              <a:rPr lang="en-US" dirty="0"/>
              <a:t>Warm-Up to Judgment in Ezekiel 27</a:t>
            </a:r>
          </a:p>
        </p:txBody>
      </p:sp>
      <p:sp>
        <p:nvSpPr>
          <p:cNvPr id="3" name="Content Placeholder 2">
            <a:extLst>
              <a:ext uri="{FF2B5EF4-FFF2-40B4-BE49-F238E27FC236}">
                <a16:creationId xmlns:a16="http://schemas.microsoft.com/office/drawing/2014/main" id="{1E21E35C-37F7-4D7F-9345-17EF72E06807}"/>
              </a:ext>
            </a:extLst>
          </p:cNvPr>
          <p:cNvSpPr>
            <a:spLocks noGrp="1"/>
          </p:cNvSpPr>
          <p:nvPr>
            <p:ph sz="half" idx="1"/>
          </p:nvPr>
        </p:nvSpPr>
        <p:spPr>
          <a:xfrm>
            <a:off x="1217612" y="1676400"/>
            <a:ext cx="3657600" cy="4495800"/>
          </a:xfrm>
        </p:spPr>
        <p:txBody>
          <a:bodyPr>
            <a:normAutofit fontScale="62500" lnSpcReduction="20000"/>
          </a:bodyPr>
          <a:lstStyle/>
          <a:p>
            <a:r>
              <a:rPr lang="en-US" dirty="0"/>
              <a:t>Quality of </a:t>
            </a:r>
            <a:r>
              <a:rPr lang="en-US" dirty="0" err="1"/>
              <a:t>Tyre’s</a:t>
            </a:r>
            <a:r>
              <a:rPr lang="en-US" dirty="0"/>
              <a:t> ships:</a:t>
            </a:r>
          </a:p>
          <a:p>
            <a:r>
              <a:rPr lang="en-US" sz="3200" b="1" i="0" baseline="30000" dirty="0">
                <a:solidFill>
                  <a:srgbClr val="000000"/>
                </a:solidFill>
                <a:effectLst/>
                <a:latin typeface="system-ui"/>
              </a:rPr>
              <a:t>5 </a:t>
            </a:r>
            <a:r>
              <a:rPr lang="en-US" sz="3200" b="0" i="0" dirty="0">
                <a:solidFill>
                  <a:srgbClr val="000000"/>
                </a:solidFill>
                <a:effectLst/>
                <a:latin typeface="system-ui"/>
              </a:rPr>
              <a:t>They have made all thy planks of fir-trees from </a:t>
            </a:r>
            <a:r>
              <a:rPr lang="en-US" sz="3200" b="0" i="0" dirty="0" err="1">
                <a:solidFill>
                  <a:srgbClr val="000000"/>
                </a:solidFill>
                <a:effectLst/>
                <a:latin typeface="system-ui"/>
              </a:rPr>
              <a:t>Senir</a:t>
            </a:r>
            <a:r>
              <a:rPr lang="en-US" sz="3200" b="0" i="0" dirty="0">
                <a:solidFill>
                  <a:srgbClr val="000000"/>
                </a:solidFill>
                <a:effectLst/>
                <a:latin typeface="system-ui"/>
              </a:rPr>
              <a:t>; they have taken a cedar from Lebanon to make a mast for thee. </a:t>
            </a:r>
            <a:r>
              <a:rPr lang="en-US" sz="3200" b="1" i="0" baseline="30000" dirty="0">
                <a:solidFill>
                  <a:srgbClr val="000000"/>
                </a:solidFill>
                <a:effectLst/>
                <a:latin typeface="system-ui"/>
              </a:rPr>
              <a:t>6 </a:t>
            </a:r>
            <a:r>
              <a:rPr lang="en-US" sz="3200" b="0" i="0" dirty="0">
                <a:solidFill>
                  <a:srgbClr val="000000"/>
                </a:solidFill>
                <a:effectLst/>
                <a:latin typeface="system-ui"/>
              </a:rPr>
              <a:t>Of the oaks of Bashan have they made thine oars; they have made thy benches of ivory inlaid in boxwood, from the isles of </a:t>
            </a:r>
            <a:r>
              <a:rPr lang="en-US" sz="3200" b="0" i="0" dirty="0" err="1">
                <a:solidFill>
                  <a:srgbClr val="000000"/>
                </a:solidFill>
                <a:effectLst/>
                <a:latin typeface="system-ui"/>
              </a:rPr>
              <a:t>Kittim</a:t>
            </a:r>
            <a:r>
              <a:rPr lang="en-US" sz="3200" b="0" i="0" dirty="0">
                <a:solidFill>
                  <a:srgbClr val="000000"/>
                </a:solidFill>
                <a:effectLst/>
                <a:latin typeface="system-ui"/>
              </a:rPr>
              <a:t>. </a:t>
            </a:r>
            <a:r>
              <a:rPr lang="en-US" sz="3200" b="1" i="0" baseline="30000" dirty="0">
                <a:solidFill>
                  <a:srgbClr val="000000"/>
                </a:solidFill>
                <a:effectLst/>
                <a:latin typeface="system-ui"/>
              </a:rPr>
              <a:t>7 </a:t>
            </a:r>
            <a:r>
              <a:rPr lang="en-US" sz="3200" b="0" i="0" dirty="0">
                <a:solidFill>
                  <a:srgbClr val="000000"/>
                </a:solidFill>
                <a:effectLst/>
                <a:latin typeface="system-ui"/>
              </a:rPr>
              <a:t>Of fine linen with broidered work from Egypt was thy sail, that it might be to thee for an ensign; blue and purple from the isles of </a:t>
            </a:r>
            <a:r>
              <a:rPr lang="en-US" sz="3200" b="0" i="0" dirty="0" err="1">
                <a:solidFill>
                  <a:srgbClr val="000000"/>
                </a:solidFill>
                <a:effectLst/>
                <a:latin typeface="system-ui"/>
              </a:rPr>
              <a:t>Elishah</a:t>
            </a:r>
            <a:r>
              <a:rPr lang="en-US" sz="3200" b="0" i="0" dirty="0">
                <a:solidFill>
                  <a:srgbClr val="000000"/>
                </a:solidFill>
                <a:effectLst/>
                <a:latin typeface="system-ui"/>
              </a:rPr>
              <a:t> was thine awning. </a:t>
            </a:r>
            <a:r>
              <a:rPr lang="en-US" sz="3200" b="1" i="0" baseline="30000" dirty="0">
                <a:solidFill>
                  <a:srgbClr val="000000"/>
                </a:solidFill>
                <a:effectLst/>
                <a:latin typeface="system-ui"/>
              </a:rPr>
              <a:t>8 </a:t>
            </a:r>
            <a:r>
              <a:rPr lang="en-US" sz="3200" b="0" i="0" dirty="0">
                <a:solidFill>
                  <a:srgbClr val="000000"/>
                </a:solidFill>
                <a:effectLst/>
                <a:latin typeface="system-ui"/>
              </a:rPr>
              <a:t>The inhabitants of Sidon and </a:t>
            </a:r>
            <a:r>
              <a:rPr lang="en-US" sz="3200" b="0" i="0" dirty="0" err="1">
                <a:solidFill>
                  <a:srgbClr val="000000"/>
                </a:solidFill>
                <a:effectLst/>
                <a:latin typeface="system-ui"/>
              </a:rPr>
              <a:t>Arvad</a:t>
            </a:r>
            <a:r>
              <a:rPr lang="en-US" sz="3200" b="0" i="0" dirty="0">
                <a:solidFill>
                  <a:srgbClr val="000000"/>
                </a:solidFill>
                <a:effectLst/>
                <a:latin typeface="system-ui"/>
              </a:rPr>
              <a:t> were thy rowers: thy wise men, O </a:t>
            </a:r>
            <a:r>
              <a:rPr lang="en-US" sz="3200" b="0" i="0" dirty="0" err="1">
                <a:solidFill>
                  <a:srgbClr val="000000"/>
                </a:solidFill>
                <a:effectLst/>
                <a:latin typeface="system-ui"/>
              </a:rPr>
              <a:t>Tyre</a:t>
            </a:r>
            <a:r>
              <a:rPr lang="en-US" sz="3200" b="0" i="0" dirty="0">
                <a:solidFill>
                  <a:srgbClr val="000000"/>
                </a:solidFill>
                <a:effectLst/>
                <a:latin typeface="system-ui"/>
              </a:rPr>
              <a:t>, were in thee, they were thy pilots. (ASV)</a:t>
            </a:r>
            <a:endParaRPr lang="en-US" sz="3200" dirty="0"/>
          </a:p>
        </p:txBody>
      </p:sp>
      <p:sp>
        <p:nvSpPr>
          <p:cNvPr id="4" name="Content Placeholder 3">
            <a:extLst>
              <a:ext uri="{FF2B5EF4-FFF2-40B4-BE49-F238E27FC236}">
                <a16:creationId xmlns:a16="http://schemas.microsoft.com/office/drawing/2014/main" id="{AF5AC284-F5AB-4348-8D7F-6189F2655ECD}"/>
              </a:ext>
            </a:extLst>
          </p:cNvPr>
          <p:cNvSpPr>
            <a:spLocks noGrp="1"/>
          </p:cNvSpPr>
          <p:nvPr>
            <p:ph sz="half" idx="2"/>
          </p:nvPr>
        </p:nvSpPr>
        <p:spPr>
          <a:xfrm>
            <a:off x="5103812" y="1066799"/>
            <a:ext cx="6476999" cy="5562601"/>
          </a:xfrm>
        </p:spPr>
        <p:txBody>
          <a:bodyPr>
            <a:normAutofit fontScale="62500" lnSpcReduction="20000"/>
          </a:bodyPr>
          <a:lstStyle/>
          <a:p>
            <a:r>
              <a:rPr lang="en-US" dirty="0"/>
              <a:t>Quality of </a:t>
            </a:r>
            <a:r>
              <a:rPr lang="en-US" dirty="0" err="1"/>
              <a:t>Tyre’s</a:t>
            </a:r>
            <a:r>
              <a:rPr lang="en-US" dirty="0"/>
              <a:t> Merchandise:</a:t>
            </a:r>
          </a:p>
          <a:p>
            <a:r>
              <a:rPr lang="en-US" sz="2900" b="1" i="0" baseline="30000" dirty="0">
                <a:solidFill>
                  <a:srgbClr val="000000"/>
                </a:solidFill>
                <a:effectLst/>
                <a:latin typeface="system-ui"/>
              </a:rPr>
              <a:t>12 </a:t>
            </a:r>
            <a:r>
              <a:rPr lang="en-US" sz="2900" b="0" i="0" dirty="0">
                <a:solidFill>
                  <a:srgbClr val="000000"/>
                </a:solidFill>
                <a:effectLst/>
                <a:latin typeface="system-ui"/>
              </a:rPr>
              <a:t>Tarshish traded silver, iron, tin, and lead to </a:t>
            </a:r>
            <a:r>
              <a:rPr lang="en-US" sz="2900" b="0" i="0" dirty="0" err="1">
                <a:solidFill>
                  <a:srgbClr val="000000"/>
                </a:solidFill>
                <a:effectLst/>
                <a:latin typeface="system-ui"/>
              </a:rPr>
              <a:t>Tyre</a:t>
            </a:r>
            <a:endParaRPr lang="en-US" sz="2900" b="0" i="0" dirty="0">
              <a:solidFill>
                <a:srgbClr val="000000"/>
              </a:solidFill>
              <a:effectLst/>
              <a:latin typeface="system-ui"/>
            </a:endParaRPr>
          </a:p>
          <a:p>
            <a:r>
              <a:rPr lang="en-US" sz="2900" b="1" i="0" baseline="30000" dirty="0">
                <a:solidFill>
                  <a:srgbClr val="000000"/>
                </a:solidFill>
                <a:effectLst/>
                <a:latin typeface="system-ui"/>
              </a:rPr>
              <a:t>13 </a:t>
            </a:r>
            <a:r>
              <a:rPr lang="en-US" sz="2900" b="0" i="0" dirty="0">
                <a:solidFill>
                  <a:srgbClr val="000000"/>
                </a:solidFill>
                <a:effectLst/>
                <a:latin typeface="system-ui"/>
              </a:rPr>
              <a:t>Javan, Tubal, and </a:t>
            </a:r>
            <a:r>
              <a:rPr lang="en-US" sz="2900" b="0" i="0" dirty="0" err="1">
                <a:solidFill>
                  <a:srgbClr val="000000"/>
                </a:solidFill>
                <a:effectLst/>
                <a:latin typeface="system-ui"/>
              </a:rPr>
              <a:t>Meshech</a:t>
            </a:r>
            <a:r>
              <a:rPr lang="en-US" sz="2900" b="0" i="0" dirty="0">
                <a:solidFill>
                  <a:srgbClr val="000000"/>
                </a:solidFill>
                <a:effectLst/>
                <a:latin typeface="system-ui"/>
              </a:rPr>
              <a:t>, traded  men and vessels of brass</a:t>
            </a:r>
          </a:p>
          <a:p>
            <a:r>
              <a:rPr lang="en-US" sz="2900" b="1" i="0" baseline="30000" dirty="0">
                <a:solidFill>
                  <a:srgbClr val="000000"/>
                </a:solidFill>
                <a:effectLst/>
                <a:latin typeface="system-ui"/>
              </a:rPr>
              <a:t>14 </a:t>
            </a:r>
            <a:r>
              <a:rPr lang="en-US" sz="2900" b="0" i="0" dirty="0" err="1">
                <a:solidFill>
                  <a:srgbClr val="000000"/>
                </a:solidFill>
                <a:effectLst/>
                <a:latin typeface="system-ui"/>
              </a:rPr>
              <a:t>Togarmah</a:t>
            </a:r>
            <a:r>
              <a:rPr lang="en-US" sz="2900" b="0" i="0" dirty="0">
                <a:solidFill>
                  <a:srgbClr val="000000"/>
                </a:solidFill>
                <a:effectLst/>
                <a:latin typeface="system-ui"/>
              </a:rPr>
              <a:t> traded horses, war-horses, and mules. </a:t>
            </a:r>
          </a:p>
          <a:p>
            <a:r>
              <a:rPr lang="en-US" sz="2900" b="1" i="0" baseline="30000" dirty="0">
                <a:solidFill>
                  <a:srgbClr val="000000"/>
                </a:solidFill>
                <a:effectLst/>
                <a:latin typeface="system-ui"/>
              </a:rPr>
              <a:t>15 </a:t>
            </a:r>
            <a:r>
              <a:rPr lang="en-US" sz="2900" b="0" i="0" dirty="0" err="1">
                <a:solidFill>
                  <a:srgbClr val="000000"/>
                </a:solidFill>
                <a:effectLst/>
                <a:latin typeface="system-ui"/>
              </a:rPr>
              <a:t>Dedan</a:t>
            </a:r>
            <a:r>
              <a:rPr lang="en-US" sz="2900" b="0" i="0" dirty="0">
                <a:solidFill>
                  <a:srgbClr val="000000"/>
                </a:solidFill>
                <a:effectLst/>
                <a:latin typeface="system-ui"/>
              </a:rPr>
              <a:t> brought horns of ivory and ebony. </a:t>
            </a:r>
          </a:p>
          <a:p>
            <a:r>
              <a:rPr lang="en-US" sz="2900" b="1" i="0" baseline="30000" dirty="0">
                <a:solidFill>
                  <a:srgbClr val="000000"/>
                </a:solidFill>
                <a:effectLst/>
                <a:latin typeface="system-ui"/>
              </a:rPr>
              <a:t>16 </a:t>
            </a:r>
            <a:r>
              <a:rPr lang="en-US" sz="2900" b="0" i="0" dirty="0">
                <a:solidFill>
                  <a:srgbClr val="000000"/>
                </a:solidFill>
                <a:effectLst/>
                <a:latin typeface="system-ui"/>
              </a:rPr>
              <a:t>Syria traded emeralds, purple,  fine linen, coral, and rubies. </a:t>
            </a:r>
          </a:p>
          <a:p>
            <a:r>
              <a:rPr lang="en-US" sz="2900" b="1" i="0" baseline="30000" dirty="0">
                <a:solidFill>
                  <a:srgbClr val="000000"/>
                </a:solidFill>
                <a:effectLst/>
                <a:latin typeface="system-ui"/>
              </a:rPr>
              <a:t>17 </a:t>
            </a:r>
            <a:r>
              <a:rPr lang="en-US" sz="2900" b="0" i="0" dirty="0">
                <a:solidFill>
                  <a:srgbClr val="000000"/>
                </a:solidFill>
                <a:effectLst/>
                <a:latin typeface="system-ui"/>
              </a:rPr>
              <a:t>Judah-Israel, traded wheat, </a:t>
            </a:r>
            <a:r>
              <a:rPr lang="en-US" sz="2900" b="0" i="0" dirty="0" err="1">
                <a:solidFill>
                  <a:srgbClr val="000000"/>
                </a:solidFill>
                <a:effectLst/>
                <a:latin typeface="system-ui"/>
              </a:rPr>
              <a:t>pannag</a:t>
            </a:r>
            <a:r>
              <a:rPr lang="en-US" sz="2900" b="0" i="0" dirty="0">
                <a:solidFill>
                  <a:srgbClr val="000000"/>
                </a:solidFill>
                <a:effectLst/>
                <a:latin typeface="system-ui"/>
              </a:rPr>
              <a:t>, honey, oil, and  balm. </a:t>
            </a:r>
          </a:p>
          <a:p>
            <a:r>
              <a:rPr lang="en-US" sz="2900" b="1" i="0" baseline="30000" dirty="0">
                <a:solidFill>
                  <a:srgbClr val="000000"/>
                </a:solidFill>
                <a:effectLst/>
                <a:latin typeface="system-ui"/>
              </a:rPr>
              <a:t>18 </a:t>
            </a:r>
            <a:r>
              <a:rPr lang="en-US" sz="2900" b="0" i="0" dirty="0">
                <a:solidFill>
                  <a:srgbClr val="000000"/>
                </a:solidFill>
                <a:effectLst/>
                <a:latin typeface="system-ui"/>
              </a:rPr>
              <a:t>Damascus with the wine of </a:t>
            </a:r>
            <a:r>
              <a:rPr lang="en-US" sz="2900" b="0" i="0" dirty="0" err="1">
                <a:solidFill>
                  <a:srgbClr val="000000"/>
                </a:solidFill>
                <a:effectLst/>
                <a:latin typeface="system-ui"/>
              </a:rPr>
              <a:t>Helbon</a:t>
            </a:r>
            <a:r>
              <a:rPr lang="en-US" sz="2900" b="0" i="0" dirty="0">
                <a:solidFill>
                  <a:srgbClr val="000000"/>
                </a:solidFill>
                <a:effectLst/>
                <a:latin typeface="system-ui"/>
              </a:rPr>
              <a:t>, and white wool. </a:t>
            </a:r>
          </a:p>
          <a:p>
            <a:r>
              <a:rPr lang="en-US" sz="2900" b="1" i="0" baseline="30000" dirty="0">
                <a:solidFill>
                  <a:srgbClr val="000000"/>
                </a:solidFill>
                <a:effectLst/>
                <a:latin typeface="system-ui"/>
              </a:rPr>
              <a:t>19 </a:t>
            </a:r>
            <a:r>
              <a:rPr lang="en-US" sz="2900" b="0" i="0" dirty="0" err="1">
                <a:solidFill>
                  <a:srgbClr val="000000"/>
                </a:solidFill>
                <a:effectLst/>
                <a:latin typeface="system-ui"/>
              </a:rPr>
              <a:t>Vedan</a:t>
            </a:r>
            <a:r>
              <a:rPr lang="en-US" sz="2900" b="0" i="0" dirty="0">
                <a:solidFill>
                  <a:srgbClr val="000000"/>
                </a:solidFill>
                <a:effectLst/>
                <a:latin typeface="system-ui"/>
              </a:rPr>
              <a:t> and Javan traded yarn, bright iron, cassia, and calamus</a:t>
            </a:r>
          </a:p>
          <a:p>
            <a:r>
              <a:rPr lang="en-US" sz="2900" b="1" i="0" baseline="30000" dirty="0">
                <a:solidFill>
                  <a:srgbClr val="000000"/>
                </a:solidFill>
                <a:effectLst/>
                <a:latin typeface="system-ui"/>
              </a:rPr>
              <a:t>20 </a:t>
            </a:r>
            <a:r>
              <a:rPr lang="en-US" sz="2900" b="0" i="0" dirty="0" err="1">
                <a:solidFill>
                  <a:srgbClr val="000000"/>
                </a:solidFill>
                <a:effectLst/>
                <a:latin typeface="system-ui"/>
              </a:rPr>
              <a:t>Dedan</a:t>
            </a:r>
            <a:r>
              <a:rPr lang="en-US" sz="2900" b="0" i="0" dirty="0">
                <a:solidFill>
                  <a:srgbClr val="000000"/>
                </a:solidFill>
                <a:effectLst/>
                <a:latin typeface="system-ui"/>
              </a:rPr>
              <a:t> -- precious cloths for riding. </a:t>
            </a:r>
          </a:p>
          <a:p>
            <a:r>
              <a:rPr lang="en-US" sz="2900" b="1" i="0" baseline="30000" dirty="0">
                <a:solidFill>
                  <a:srgbClr val="000000"/>
                </a:solidFill>
                <a:effectLst/>
                <a:latin typeface="system-ui"/>
              </a:rPr>
              <a:t>21 </a:t>
            </a:r>
            <a:r>
              <a:rPr lang="en-US" sz="2900" b="0" i="0" dirty="0">
                <a:solidFill>
                  <a:srgbClr val="000000"/>
                </a:solidFill>
                <a:effectLst/>
                <a:latin typeface="system-ui"/>
              </a:rPr>
              <a:t>Arabia, and </a:t>
            </a:r>
            <a:r>
              <a:rPr lang="en-US" sz="2900" b="0" i="0" dirty="0" err="1">
                <a:solidFill>
                  <a:srgbClr val="000000"/>
                </a:solidFill>
                <a:effectLst/>
                <a:latin typeface="system-ui"/>
              </a:rPr>
              <a:t>Kedar</a:t>
            </a:r>
            <a:r>
              <a:rPr lang="en-US" sz="2900" b="0" i="0" dirty="0">
                <a:solidFill>
                  <a:srgbClr val="000000"/>
                </a:solidFill>
                <a:effectLst/>
                <a:latin typeface="system-ui"/>
              </a:rPr>
              <a:t> -- in lambs, and rams, and goats</a:t>
            </a:r>
          </a:p>
          <a:p>
            <a:r>
              <a:rPr lang="en-US" sz="2900" b="1" i="0" baseline="30000" dirty="0">
                <a:solidFill>
                  <a:srgbClr val="000000"/>
                </a:solidFill>
                <a:effectLst/>
                <a:latin typeface="system-ui"/>
              </a:rPr>
              <a:t>22 </a:t>
            </a:r>
            <a:r>
              <a:rPr lang="en-US" sz="2900" b="0" i="0" dirty="0">
                <a:solidFill>
                  <a:srgbClr val="000000"/>
                </a:solidFill>
                <a:effectLst/>
                <a:latin typeface="system-ui"/>
              </a:rPr>
              <a:t>Sheba and </a:t>
            </a:r>
            <a:r>
              <a:rPr lang="en-US" sz="2900" b="0" i="0" dirty="0" err="1">
                <a:solidFill>
                  <a:srgbClr val="000000"/>
                </a:solidFill>
                <a:effectLst/>
                <a:latin typeface="system-ui"/>
              </a:rPr>
              <a:t>Raamah</a:t>
            </a:r>
            <a:r>
              <a:rPr lang="en-US" sz="2900" b="0" i="0" dirty="0">
                <a:solidFill>
                  <a:srgbClr val="000000"/>
                </a:solidFill>
                <a:effectLst/>
                <a:latin typeface="system-ui"/>
              </a:rPr>
              <a:t> used spices, precious stones, and gold. </a:t>
            </a:r>
          </a:p>
          <a:p>
            <a:r>
              <a:rPr lang="en-US" sz="2900" b="1" i="0" baseline="30000" dirty="0">
                <a:solidFill>
                  <a:srgbClr val="000000"/>
                </a:solidFill>
                <a:effectLst/>
                <a:latin typeface="system-ui"/>
              </a:rPr>
              <a:t>23 </a:t>
            </a:r>
            <a:r>
              <a:rPr lang="en-US" sz="2900" b="0" i="0" dirty="0">
                <a:solidFill>
                  <a:srgbClr val="000000"/>
                </a:solidFill>
                <a:effectLst/>
                <a:latin typeface="system-ui"/>
              </a:rPr>
              <a:t>Haran and </a:t>
            </a:r>
            <a:r>
              <a:rPr lang="en-US" sz="2900" b="0" i="0" dirty="0" err="1">
                <a:solidFill>
                  <a:srgbClr val="000000"/>
                </a:solidFill>
                <a:effectLst/>
                <a:latin typeface="system-ui"/>
              </a:rPr>
              <a:t>Canneh</a:t>
            </a:r>
            <a:r>
              <a:rPr lang="en-US" sz="2900" b="0" i="0" dirty="0">
                <a:solidFill>
                  <a:srgbClr val="000000"/>
                </a:solidFill>
                <a:effectLst/>
                <a:latin typeface="system-ui"/>
              </a:rPr>
              <a:t> and Eden -- wrappings of blue and broidered work, and in chests of rich apparel, bound with cords and made of cedar, among thy merchandise. </a:t>
            </a:r>
            <a:endParaRPr lang="en-US" sz="2900" dirty="0"/>
          </a:p>
        </p:txBody>
      </p:sp>
    </p:spTree>
    <p:extLst>
      <p:ext uri="{BB962C8B-B14F-4D97-AF65-F5344CB8AC3E}">
        <p14:creationId xmlns:p14="http://schemas.microsoft.com/office/powerpoint/2010/main" val="410684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7F4AE-4EFD-44F7-98CB-77016FD7218B}"/>
              </a:ext>
            </a:extLst>
          </p:cNvPr>
          <p:cNvSpPr>
            <a:spLocks noGrp="1"/>
          </p:cNvSpPr>
          <p:nvPr>
            <p:ph type="title"/>
          </p:nvPr>
        </p:nvSpPr>
        <p:spPr>
          <a:xfrm>
            <a:off x="1293812" y="-274080"/>
            <a:ext cx="9601200" cy="1143000"/>
          </a:xfrm>
        </p:spPr>
        <p:txBody>
          <a:bodyPr/>
          <a:lstStyle/>
          <a:p>
            <a:r>
              <a:rPr lang="en-US" dirty="0"/>
              <a:t>Rome’s Trade Compared to </a:t>
            </a:r>
            <a:r>
              <a:rPr lang="en-US" dirty="0" err="1"/>
              <a:t>Tyre’s</a:t>
            </a:r>
            <a:endParaRPr lang="en-US" dirty="0"/>
          </a:p>
        </p:txBody>
      </p:sp>
      <p:pic>
        <p:nvPicPr>
          <p:cNvPr id="5" name="Content Placeholder 4" descr="A picture containing text, map, cow, sheep&#10;&#10;Description automatically generated">
            <a:extLst>
              <a:ext uri="{FF2B5EF4-FFF2-40B4-BE49-F238E27FC236}">
                <a16:creationId xmlns:a16="http://schemas.microsoft.com/office/drawing/2014/main" id="{52CF7B7A-2B90-4DD5-9896-4696369D73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6812" y="1068329"/>
            <a:ext cx="7620000" cy="5492251"/>
          </a:xfrm>
        </p:spPr>
      </p:pic>
    </p:spTree>
    <p:extLst>
      <p:ext uri="{BB962C8B-B14F-4D97-AF65-F5344CB8AC3E}">
        <p14:creationId xmlns:p14="http://schemas.microsoft.com/office/powerpoint/2010/main" val="203366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A152-82F6-4ABD-B3D1-2EB88EC1A59A}"/>
              </a:ext>
            </a:extLst>
          </p:cNvPr>
          <p:cNvSpPr>
            <a:spLocks noGrp="1"/>
          </p:cNvSpPr>
          <p:nvPr>
            <p:ph type="title"/>
          </p:nvPr>
        </p:nvSpPr>
        <p:spPr>
          <a:xfrm>
            <a:off x="1293812" y="152400"/>
            <a:ext cx="9601200" cy="685800"/>
          </a:xfrm>
        </p:spPr>
        <p:txBody>
          <a:bodyPr/>
          <a:lstStyle/>
          <a:p>
            <a:r>
              <a:rPr lang="en-US" dirty="0"/>
              <a:t>Serious Judgment</a:t>
            </a:r>
          </a:p>
        </p:txBody>
      </p:sp>
      <p:pic>
        <p:nvPicPr>
          <p:cNvPr id="5" name="Content Placeholder 4" descr="A screenshot of a cell phone&#10;&#10;Description automatically generated">
            <a:extLst>
              <a:ext uri="{FF2B5EF4-FFF2-40B4-BE49-F238E27FC236}">
                <a16:creationId xmlns:a16="http://schemas.microsoft.com/office/drawing/2014/main" id="{0AB6D31A-9DF7-4B8C-8C01-588466D94B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4412" y="990600"/>
            <a:ext cx="8382000" cy="5645228"/>
          </a:xfrm>
        </p:spPr>
      </p:pic>
    </p:spTree>
    <p:extLst>
      <p:ext uri="{BB962C8B-B14F-4D97-AF65-F5344CB8AC3E}">
        <p14:creationId xmlns:p14="http://schemas.microsoft.com/office/powerpoint/2010/main" val="345625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73101-AC94-438C-B4C8-43633D05596B}"/>
              </a:ext>
            </a:extLst>
          </p:cNvPr>
          <p:cNvSpPr>
            <a:spLocks noGrp="1"/>
          </p:cNvSpPr>
          <p:nvPr>
            <p:ph type="title"/>
          </p:nvPr>
        </p:nvSpPr>
        <p:spPr>
          <a:xfrm>
            <a:off x="1293813" y="381000"/>
            <a:ext cx="9601200" cy="609600"/>
          </a:xfrm>
        </p:spPr>
        <p:txBody>
          <a:bodyPr/>
          <a:lstStyle/>
          <a:p>
            <a:r>
              <a:rPr lang="en-US" dirty="0"/>
              <a:t>Millstones from Galilee</a:t>
            </a:r>
          </a:p>
        </p:txBody>
      </p:sp>
      <p:pic>
        <p:nvPicPr>
          <p:cNvPr id="5" name="Content Placeholder 4" descr="A picture containing outdoor, hydrant, old, car&#10;&#10;Description automatically generated">
            <a:extLst>
              <a:ext uri="{FF2B5EF4-FFF2-40B4-BE49-F238E27FC236}">
                <a16:creationId xmlns:a16="http://schemas.microsoft.com/office/drawing/2014/main" id="{DC357D1F-6D81-4511-9813-FBE9704B5F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6812" y="1600200"/>
            <a:ext cx="7696200" cy="4348135"/>
          </a:xfrm>
        </p:spPr>
      </p:pic>
    </p:spTree>
    <p:extLst>
      <p:ext uri="{BB962C8B-B14F-4D97-AF65-F5344CB8AC3E}">
        <p14:creationId xmlns:p14="http://schemas.microsoft.com/office/powerpoint/2010/main" val="428293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BA97-2376-4522-9BD1-084862D720AC}"/>
              </a:ext>
            </a:extLst>
          </p:cNvPr>
          <p:cNvSpPr>
            <a:spLocks noGrp="1"/>
          </p:cNvSpPr>
          <p:nvPr>
            <p:ph type="title"/>
          </p:nvPr>
        </p:nvSpPr>
        <p:spPr>
          <a:xfrm>
            <a:off x="1293813" y="381000"/>
            <a:ext cx="9601200" cy="762000"/>
          </a:xfrm>
        </p:spPr>
        <p:txBody>
          <a:bodyPr/>
          <a:lstStyle/>
          <a:p>
            <a:r>
              <a:rPr lang="en-US" dirty="0"/>
              <a:t>Why, Why, and Why!</a:t>
            </a:r>
          </a:p>
        </p:txBody>
      </p:sp>
      <p:pic>
        <p:nvPicPr>
          <p:cNvPr id="5" name="Content Placeholder 4" descr="A screenshot of a cell phone&#10;&#10;Description automatically generated">
            <a:extLst>
              <a:ext uri="{FF2B5EF4-FFF2-40B4-BE49-F238E27FC236}">
                <a16:creationId xmlns:a16="http://schemas.microsoft.com/office/drawing/2014/main" id="{96877626-8C04-4C7D-B57A-833690EB36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5211" y="1524000"/>
            <a:ext cx="10661295" cy="4782279"/>
          </a:xfrm>
        </p:spPr>
      </p:pic>
    </p:spTree>
    <p:extLst>
      <p:ext uri="{BB962C8B-B14F-4D97-AF65-F5344CB8AC3E}">
        <p14:creationId xmlns:p14="http://schemas.microsoft.com/office/powerpoint/2010/main" val="243240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9177D-E7C5-4264-88E7-6AC0BA45FC0D}"/>
              </a:ext>
            </a:extLst>
          </p:cNvPr>
          <p:cNvSpPr>
            <a:spLocks noGrp="1"/>
          </p:cNvSpPr>
          <p:nvPr>
            <p:ph type="title"/>
          </p:nvPr>
        </p:nvSpPr>
        <p:spPr/>
        <p:txBody>
          <a:bodyPr/>
          <a:lstStyle/>
          <a:p>
            <a:r>
              <a:rPr lang="en-US" dirty="0"/>
              <a:t>The END of the Beginning</a:t>
            </a:r>
          </a:p>
        </p:txBody>
      </p:sp>
      <p:pic>
        <p:nvPicPr>
          <p:cNvPr id="5" name="Content Placeholder 4" descr="A picture containing person, standing, person, sitting&#10;&#10;Description automatically generated">
            <a:extLst>
              <a:ext uri="{FF2B5EF4-FFF2-40B4-BE49-F238E27FC236}">
                <a16:creationId xmlns:a16="http://schemas.microsoft.com/office/drawing/2014/main" id="{6E594DEB-806C-4038-B59E-097ED568AC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6855" y="1679835"/>
            <a:ext cx="6770435" cy="5202228"/>
          </a:xfrm>
        </p:spPr>
      </p:pic>
    </p:spTree>
    <p:extLst>
      <p:ext uri="{BB962C8B-B14F-4D97-AF65-F5344CB8AC3E}">
        <p14:creationId xmlns:p14="http://schemas.microsoft.com/office/powerpoint/2010/main" val="216589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indoor, text, book, sitting&#10;&#10;Description automatically generated">
            <a:extLst>
              <a:ext uri="{FF2B5EF4-FFF2-40B4-BE49-F238E27FC236}">
                <a16:creationId xmlns:a16="http://schemas.microsoft.com/office/drawing/2014/main" id="{B4862A23-EADE-4DAE-B125-184242222B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2112" y="457200"/>
            <a:ext cx="7130070" cy="6070744"/>
          </a:xfrm>
        </p:spPr>
      </p:pic>
    </p:spTree>
    <p:extLst>
      <p:ext uri="{BB962C8B-B14F-4D97-AF65-F5344CB8AC3E}">
        <p14:creationId xmlns:p14="http://schemas.microsoft.com/office/powerpoint/2010/main" val="8095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Title and Content Layout with List</a:t>
            </a:r>
          </a:p>
        </p:txBody>
      </p:sp>
      <p:sp>
        <p:nvSpPr>
          <p:cNvPr id="14" name="Content Placeholder 13"/>
          <p:cNvSpPr>
            <a:spLocks noGrp="1"/>
          </p:cNvSpPr>
          <p:nvPr>
            <p:ph idx="1"/>
          </p:nvPr>
        </p:nvSpPr>
        <p:spPr/>
        <p:txBody>
          <a:bodyPr/>
          <a:lstStyle/>
          <a:p>
            <a:r>
              <a:rPr lang="en-US"/>
              <a:t>Add your first bullet point here</a:t>
            </a:r>
          </a:p>
          <a:p>
            <a:r>
              <a:rPr lang="en-US"/>
              <a:t>Add your second bullet point here</a:t>
            </a:r>
          </a:p>
          <a:p>
            <a:r>
              <a:rPr lang="en-US"/>
              <a:t>Add your third bullet point here</a:t>
            </a:r>
            <a:endParaRPr lang="en-US" dirty="0"/>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EC09E-0883-4031-A017-BAC891C6917A}"/>
              </a:ext>
            </a:extLst>
          </p:cNvPr>
          <p:cNvSpPr>
            <a:spLocks noGrp="1"/>
          </p:cNvSpPr>
          <p:nvPr>
            <p:ph type="title"/>
          </p:nvPr>
        </p:nvSpPr>
        <p:spPr>
          <a:xfrm>
            <a:off x="74612" y="228600"/>
            <a:ext cx="762000" cy="4953000"/>
          </a:xfrm>
        </p:spPr>
        <p:txBody>
          <a:bodyPr vert="vert"/>
          <a:lstStyle/>
          <a:p>
            <a:r>
              <a:rPr lang="en-US" dirty="0"/>
              <a:t>Testament of Judah 13</a:t>
            </a:r>
          </a:p>
        </p:txBody>
      </p:sp>
      <p:sp>
        <p:nvSpPr>
          <p:cNvPr id="6" name="Content Placeholder 5">
            <a:extLst>
              <a:ext uri="{FF2B5EF4-FFF2-40B4-BE49-F238E27FC236}">
                <a16:creationId xmlns:a16="http://schemas.microsoft.com/office/drawing/2014/main" id="{06A81567-50D0-45AE-8C7F-1A0A81060699}"/>
              </a:ext>
            </a:extLst>
          </p:cNvPr>
          <p:cNvSpPr>
            <a:spLocks noGrp="1"/>
          </p:cNvSpPr>
          <p:nvPr>
            <p:ph sz="half" idx="2"/>
          </p:nvPr>
        </p:nvSpPr>
        <p:spPr>
          <a:xfrm>
            <a:off x="881563" y="228600"/>
            <a:ext cx="11277600" cy="3733801"/>
          </a:xfrm>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33333"/>
                </a:solidFill>
                <a:effectLst/>
                <a:latin typeface="Arial Unicode MS"/>
                <a:ea typeface="Monaco"/>
              </a:rPr>
              <a:t>1 And now I command you, my children, hearken to Judah your father, and keep my sayings to perform all the ordinances of the Lord, and to obey the commands of God. 2 And walk not after your lusts, nor in the imaginations of your thoughts in haughtiness of heart; and glory not in the deeds and strength of your youth, for this also is evil in the eyes of the Lord. 3 Since I also gloried that in wars no comely woman's face ever enticed me, and reproved Reuben my brother concerning Bilhah, the wife of my father, the spirits of jealousy and of fornication arrayed themselves against me, until I lay with </a:t>
            </a:r>
            <a:r>
              <a:rPr kumimoji="0" lang="en-US" altLang="en-US" b="0" i="0" u="none" strike="noStrike" cap="none" normalizeH="0" baseline="0" dirty="0" err="1">
                <a:ln>
                  <a:noFill/>
                </a:ln>
                <a:solidFill>
                  <a:srgbClr val="333333"/>
                </a:solidFill>
                <a:effectLst/>
                <a:latin typeface="Arial Unicode MS"/>
                <a:ea typeface="Monaco"/>
              </a:rPr>
              <a:t>Bathshua</a:t>
            </a:r>
            <a:r>
              <a:rPr kumimoji="0" lang="en-US" altLang="en-US" b="0" i="0" u="none" strike="noStrike" cap="none" normalizeH="0" baseline="0" dirty="0">
                <a:ln>
                  <a:noFill/>
                </a:ln>
                <a:solidFill>
                  <a:srgbClr val="333333"/>
                </a:solidFill>
                <a:effectLst/>
                <a:latin typeface="Arial Unicode MS"/>
                <a:ea typeface="Monaco"/>
              </a:rPr>
              <a:t> the Canaanite, and Tamar, who was espoused to my sons. 4 For I said to my father-in-law: I will take counsel with my father, and so will I take thy daughter. And he was unwilling, but he showed me a boundless store of gold in his daughter's behalf; for he was a king. 5 </a:t>
            </a:r>
            <a:r>
              <a:rPr kumimoji="0" lang="en-US" altLang="en-US" b="0" i="0" u="none" strike="noStrike" cap="none" normalizeH="0" baseline="0" dirty="0">
                <a:ln>
                  <a:noFill/>
                </a:ln>
                <a:solidFill>
                  <a:srgbClr val="333333"/>
                </a:solidFill>
                <a:effectLst/>
                <a:highlight>
                  <a:srgbClr val="FFFF00"/>
                </a:highlight>
                <a:latin typeface="Arial Unicode MS"/>
                <a:ea typeface="Monaco"/>
              </a:rPr>
              <a:t>And he adorned her with gold </a:t>
            </a:r>
            <a:r>
              <a:rPr kumimoji="0" lang="en-US" altLang="en-US" b="0" i="0" u="none" strike="noStrike" cap="none" normalizeH="0" baseline="0" dirty="0">
                <a:ln>
                  <a:noFill/>
                </a:ln>
                <a:solidFill>
                  <a:srgbClr val="333333"/>
                </a:solidFill>
                <a:effectLst/>
                <a:latin typeface="Arial Unicode MS"/>
                <a:ea typeface="Monaco"/>
              </a:rPr>
              <a:t>and pearls, and caused her to pour out wine for us at the feast with the beauty of women. 6 And the wine turned aside my eyes, and pleasure blinded my heart. 7 And I became enamored of and I lay with her, and transgressed the commandment of the Lord and the commandment of my fathers, and I took her to wife. 8 And the Lord rewarded me according to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33333"/>
                </a:solidFill>
                <a:effectLst/>
                <a:latin typeface="Arial Unicode MS"/>
                <a:ea typeface="Monaco"/>
              </a:rPr>
              <a:t>imagination of my heart, inasmuch as I had no joy in her children.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38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and Content Layout with Chart</a:t>
            </a:r>
          </a:p>
        </p:txBody>
      </p:sp>
      <p:graphicFrame>
        <p:nvGraphicFramePr>
          <p:cNvPr id="6" name="Content Placeholder 5" descr="Clustered column chart showing the values of 3 series for 4 categories."/>
          <p:cNvGraphicFramePr>
            <a:graphicFrameLocks noGrp="1"/>
          </p:cNvGraphicFramePr>
          <p:nvPr>
            <p:ph idx="1"/>
            <p:extLst>
              <p:ext uri="{D42A27DB-BD31-4B8C-83A1-F6EECF244321}">
                <p14:modId xmlns:p14="http://schemas.microsoft.com/office/powerpoint/2010/main" val="3820987125"/>
              </p:ext>
            </p:extLst>
          </p:nvPr>
        </p:nvGraphicFramePr>
        <p:xfrm>
          <a:off x="1293813" y="1676400"/>
          <a:ext cx="96012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567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11D5681-0A86-4F16-A001-3A10CF43B7C7}"/>
              </a:ext>
            </a:extLst>
          </p:cNvPr>
          <p:cNvSpPr>
            <a:spLocks noGrp="1" noChangeArrowheads="1"/>
          </p:cNvSpPr>
          <p:nvPr>
            <p:ph type="title"/>
          </p:nvPr>
        </p:nvSpPr>
        <p:spPr>
          <a:xfrm>
            <a:off x="0" y="398807"/>
            <a:ext cx="705892" cy="6238663"/>
          </a:xfrm>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vert="vert">
            <a:normAutofit/>
          </a:bodyPr>
          <a:lstStyle/>
          <a:p>
            <a:r>
              <a:rPr lang="en-US" altLang="en-US" b="1" dirty="0">
                <a:latin typeface="Tahoma" panose="020B0604030504040204" pitchFamily="34" charset="0"/>
              </a:rPr>
              <a:t>Who ARE These Guys?</a:t>
            </a:r>
            <a:endParaRPr lang="uk-UA" altLang="en-US" b="1" dirty="0">
              <a:latin typeface="Tahoma" panose="020B0604030504040204" pitchFamily="34" charset="0"/>
            </a:endParaRPr>
          </a:p>
        </p:txBody>
      </p:sp>
      <p:sp>
        <p:nvSpPr>
          <p:cNvPr id="36867" name="Rectangle 3">
            <a:extLst>
              <a:ext uri="{FF2B5EF4-FFF2-40B4-BE49-F238E27FC236}">
                <a16:creationId xmlns:a16="http://schemas.microsoft.com/office/drawing/2014/main" id="{A39FB3F1-1C19-47F6-A107-491A74CF97C0}"/>
              </a:ext>
            </a:extLst>
          </p:cNvPr>
          <p:cNvSpPr>
            <a:spLocks noGrp="1" noChangeArrowheads="1"/>
          </p:cNvSpPr>
          <p:nvPr>
            <p:ph type="body" idx="1"/>
          </p:nvPr>
        </p:nvSpPr>
        <p:spPr>
          <a:xfrm>
            <a:off x="912812" y="238337"/>
            <a:ext cx="11119642" cy="6399133"/>
          </a:xfrm>
          <a:solidFill>
            <a:schemeClr val="accent1">
              <a:lumMod val="50000"/>
            </a:schemeClr>
          </a:solidFill>
        </p:spPr>
        <p:txBody>
          <a:bodyPr anchor="ctr">
            <a:normAutofit fontScale="70000" lnSpcReduction="20000"/>
          </a:bodyPr>
          <a:lstStyle/>
          <a:p>
            <a:pPr>
              <a:lnSpc>
                <a:spcPct val="80000"/>
              </a:lnSpc>
            </a:pPr>
            <a:r>
              <a:rPr lang="en-US" altLang="en-US" sz="1799" dirty="0">
                <a:solidFill>
                  <a:srgbClr val="DABE94"/>
                </a:solidFill>
              </a:rPr>
              <a:t>Ashcraft, Morris – Professor of Theology, Midwestern Baptist Theological Seminary</a:t>
            </a:r>
          </a:p>
          <a:p>
            <a:pPr>
              <a:lnSpc>
                <a:spcPct val="80000"/>
              </a:lnSpc>
            </a:pPr>
            <a:r>
              <a:rPr lang="en-US" altLang="en-US" sz="1799" dirty="0">
                <a:solidFill>
                  <a:srgbClr val="DABE94"/>
                </a:solidFill>
              </a:rPr>
              <a:t>Beasley-Murray, George R. – Principal of Spurgeon’s College, London; New Testament, The Southern Baptist Theological Seminary</a:t>
            </a:r>
          </a:p>
          <a:p>
            <a:pPr>
              <a:lnSpc>
                <a:spcPct val="80000"/>
              </a:lnSpc>
            </a:pPr>
            <a:r>
              <a:rPr lang="en-US" altLang="en-US" sz="1799" dirty="0">
                <a:solidFill>
                  <a:srgbClr val="00B0F0"/>
                </a:solidFill>
              </a:rPr>
              <a:t>Bowman, John Wick – Ph.D. The Southern Baptist Theological Seminary and post-graduate (Fulbright scholar) University of Zurich</a:t>
            </a:r>
          </a:p>
          <a:p>
            <a:pPr>
              <a:lnSpc>
                <a:spcPct val="80000"/>
              </a:lnSpc>
            </a:pPr>
            <a:r>
              <a:rPr lang="en-US" altLang="en-US" sz="1799" dirty="0" err="1">
                <a:solidFill>
                  <a:srgbClr val="DABE94"/>
                </a:solidFill>
              </a:rPr>
              <a:t>Caird</a:t>
            </a:r>
            <a:r>
              <a:rPr lang="en-US" altLang="en-US" sz="1799" dirty="0">
                <a:solidFill>
                  <a:srgbClr val="DABE94"/>
                </a:solidFill>
              </a:rPr>
              <a:t>, G. G. – Principal of Mansfield College, Oxford University</a:t>
            </a:r>
          </a:p>
          <a:p>
            <a:pPr>
              <a:lnSpc>
                <a:spcPct val="80000"/>
              </a:lnSpc>
            </a:pPr>
            <a:r>
              <a:rPr lang="en-US" altLang="en-US" sz="1799" dirty="0">
                <a:solidFill>
                  <a:srgbClr val="00B050"/>
                </a:solidFill>
              </a:rPr>
              <a:t>Carroll, B. H. – Founder, Southwestern Baptist Theological Seminary</a:t>
            </a:r>
          </a:p>
          <a:p>
            <a:pPr>
              <a:lnSpc>
                <a:spcPct val="80000"/>
              </a:lnSpc>
            </a:pPr>
            <a:r>
              <a:rPr lang="en-US" altLang="en-US" sz="1799" dirty="0">
                <a:solidFill>
                  <a:srgbClr val="DABE94"/>
                </a:solidFill>
              </a:rPr>
              <a:t>Charles, R. H. –Professor of Greek, Trinity College (Dublin, Ireland) </a:t>
            </a:r>
          </a:p>
          <a:p>
            <a:pPr>
              <a:lnSpc>
                <a:spcPct val="80000"/>
              </a:lnSpc>
            </a:pPr>
            <a:r>
              <a:rPr lang="en-US" altLang="en-US" sz="1799" dirty="0">
                <a:solidFill>
                  <a:srgbClr val="FF0066"/>
                </a:solidFill>
              </a:rPr>
              <a:t>Hendriksen, William – New Testament Professor, Calvin Theological Seminary</a:t>
            </a:r>
          </a:p>
          <a:p>
            <a:pPr>
              <a:lnSpc>
                <a:spcPct val="80000"/>
              </a:lnSpc>
            </a:pPr>
            <a:r>
              <a:rPr lang="en-US" altLang="en-US" sz="1799" dirty="0">
                <a:solidFill>
                  <a:srgbClr val="DABE94"/>
                </a:solidFill>
              </a:rPr>
              <a:t>Hough, Lynn Harold – former Dean of Drew Theological Seminary</a:t>
            </a:r>
          </a:p>
          <a:p>
            <a:pPr>
              <a:lnSpc>
                <a:spcPct val="80000"/>
              </a:lnSpc>
            </a:pPr>
            <a:r>
              <a:rPr lang="en-US" altLang="en-US" sz="1799" dirty="0">
                <a:solidFill>
                  <a:srgbClr val="FF0066"/>
                </a:solidFill>
              </a:rPr>
              <a:t>Ladd, G. E. – New Testament Professor, Fuller Theological Seminary</a:t>
            </a:r>
          </a:p>
          <a:p>
            <a:pPr>
              <a:lnSpc>
                <a:spcPct val="80000"/>
              </a:lnSpc>
            </a:pPr>
            <a:r>
              <a:rPr lang="en-US" altLang="en-US" sz="1799" dirty="0">
                <a:solidFill>
                  <a:srgbClr val="FF0066"/>
                </a:solidFill>
              </a:rPr>
              <a:t>Lindsey, Hal – Christian Zionist and Dispensational Author</a:t>
            </a:r>
          </a:p>
          <a:p>
            <a:pPr>
              <a:lnSpc>
                <a:spcPct val="80000"/>
              </a:lnSpc>
            </a:pPr>
            <a:r>
              <a:rPr lang="en-US" altLang="en-US" sz="1799" dirty="0">
                <a:solidFill>
                  <a:srgbClr val="DABE94"/>
                </a:solidFill>
              </a:rPr>
              <a:t>Metzger, Bruce – Professor of New Testament and Greek, Princeton University</a:t>
            </a:r>
          </a:p>
          <a:p>
            <a:pPr>
              <a:lnSpc>
                <a:spcPct val="80000"/>
              </a:lnSpc>
            </a:pPr>
            <a:r>
              <a:rPr lang="en-US" altLang="en-US" sz="1799" dirty="0">
                <a:solidFill>
                  <a:srgbClr val="DABE94"/>
                </a:solidFill>
              </a:rPr>
              <a:t>Morris, Leon – Principal of Ridley College, Melbourne</a:t>
            </a:r>
          </a:p>
          <a:p>
            <a:pPr>
              <a:lnSpc>
                <a:spcPct val="80000"/>
              </a:lnSpc>
            </a:pPr>
            <a:r>
              <a:rPr lang="en-US" altLang="en-US" sz="1799" dirty="0">
                <a:solidFill>
                  <a:srgbClr val="DABE94"/>
                </a:solidFill>
              </a:rPr>
              <a:t>Palmer, Earl – Pastor Emeritus, University Presbyterian, Seattle</a:t>
            </a:r>
          </a:p>
          <a:p>
            <a:pPr>
              <a:lnSpc>
                <a:spcPct val="80000"/>
              </a:lnSpc>
            </a:pPr>
            <a:r>
              <a:rPr lang="en-US" altLang="en-US" sz="1799" dirty="0">
                <a:solidFill>
                  <a:srgbClr val="DABE94"/>
                </a:solidFill>
              </a:rPr>
              <a:t>Reddish, Mitchell – Chairman of Religious Studies, Stetson University</a:t>
            </a:r>
          </a:p>
          <a:p>
            <a:pPr>
              <a:lnSpc>
                <a:spcPct val="80000"/>
              </a:lnSpc>
            </a:pPr>
            <a:r>
              <a:rPr lang="en-US" altLang="en-US" sz="1799" dirty="0" err="1">
                <a:solidFill>
                  <a:srgbClr val="DABE94"/>
                </a:solidFill>
              </a:rPr>
              <a:t>Rist</a:t>
            </a:r>
            <a:r>
              <a:rPr lang="en-US" altLang="en-US" sz="1799" dirty="0">
                <a:solidFill>
                  <a:srgbClr val="DABE94"/>
                </a:solidFill>
              </a:rPr>
              <a:t>, Martin – New Testament Professor / </a:t>
            </a:r>
            <a:r>
              <a:rPr lang="en-US" altLang="en-US" sz="1799" dirty="0" err="1">
                <a:solidFill>
                  <a:srgbClr val="DABE94"/>
                </a:solidFill>
              </a:rPr>
              <a:t>Iliff</a:t>
            </a:r>
            <a:r>
              <a:rPr lang="en-US" altLang="en-US" sz="1799" dirty="0">
                <a:solidFill>
                  <a:srgbClr val="DABE94"/>
                </a:solidFill>
              </a:rPr>
              <a:t> School of Theology</a:t>
            </a:r>
          </a:p>
          <a:p>
            <a:pPr>
              <a:lnSpc>
                <a:spcPct val="80000"/>
              </a:lnSpc>
            </a:pPr>
            <a:r>
              <a:rPr lang="en-US" altLang="en-US" sz="1799" dirty="0">
                <a:solidFill>
                  <a:srgbClr val="DABE94"/>
                </a:solidFill>
              </a:rPr>
              <a:t>Robertson, A. T. – Professor of New Testament, The Southern Baptist Theological Seminary</a:t>
            </a:r>
          </a:p>
          <a:p>
            <a:pPr>
              <a:lnSpc>
                <a:spcPct val="80000"/>
              </a:lnSpc>
            </a:pPr>
            <a:r>
              <a:rPr lang="en-US" altLang="en-US" sz="1799" dirty="0">
                <a:solidFill>
                  <a:srgbClr val="DABE94"/>
                </a:solidFill>
              </a:rPr>
              <a:t>Summers, Ray – Professor of New Testament and Greek, Southwestern Baptist Theological Seminary and Baylor University</a:t>
            </a:r>
          </a:p>
          <a:p>
            <a:pPr>
              <a:lnSpc>
                <a:spcPct val="80000"/>
              </a:lnSpc>
            </a:pPr>
            <a:r>
              <a:rPr lang="en-US" altLang="en-US" sz="1799" dirty="0" err="1">
                <a:solidFill>
                  <a:srgbClr val="DABE94"/>
                </a:solidFill>
              </a:rPr>
              <a:t>Swete</a:t>
            </a:r>
            <a:r>
              <a:rPr lang="en-US" altLang="en-US" sz="1799" dirty="0">
                <a:solidFill>
                  <a:srgbClr val="DABE94"/>
                </a:solidFill>
              </a:rPr>
              <a:t>, H. B. – </a:t>
            </a:r>
            <a:r>
              <a:rPr lang="en-US" altLang="en-US" sz="1799" dirty="0" err="1">
                <a:solidFill>
                  <a:srgbClr val="DABE94"/>
                </a:solidFill>
              </a:rPr>
              <a:t>Regius</a:t>
            </a:r>
            <a:r>
              <a:rPr lang="en-US" altLang="en-US" sz="1799" dirty="0">
                <a:solidFill>
                  <a:srgbClr val="DABE94"/>
                </a:solidFill>
              </a:rPr>
              <a:t> Professor of Divinity, Cambridge University</a:t>
            </a:r>
          </a:p>
          <a:p>
            <a:pPr>
              <a:lnSpc>
                <a:spcPct val="80000"/>
              </a:lnSpc>
            </a:pPr>
            <a:r>
              <a:rPr lang="en-US" altLang="en-US" sz="1799" dirty="0">
                <a:solidFill>
                  <a:srgbClr val="FF0066"/>
                </a:solidFill>
              </a:rPr>
              <a:t>Talbot, Louis T. – President, Talbot Theological Seminary</a:t>
            </a:r>
          </a:p>
          <a:p>
            <a:pPr>
              <a:lnSpc>
                <a:spcPct val="80000"/>
              </a:lnSpc>
            </a:pPr>
            <a:r>
              <a:rPr lang="en-US" altLang="en-US" sz="1799" dirty="0">
                <a:solidFill>
                  <a:srgbClr val="FF0066"/>
                </a:solidFill>
              </a:rPr>
              <a:t>Woodbridge, Charles J. – Presbyterian Missionary to French Cameroons</a:t>
            </a:r>
            <a:endParaRPr lang="uk-UA" altLang="en-US" sz="1799" dirty="0">
              <a:solidFill>
                <a:srgbClr val="FF0066"/>
              </a:solidFill>
            </a:endParaRPr>
          </a:p>
        </p:txBody>
      </p:sp>
    </p:spTree>
    <p:extLst>
      <p:ext uri="{BB962C8B-B14F-4D97-AF65-F5344CB8AC3E}">
        <p14:creationId xmlns:p14="http://schemas.microsoft.com/office/powerpoint/2010/main" val="136771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Content Layout with Table</a:t>
            </a:r>
          </a:p>
        </p:txBody>
      </p:sp>
      <p:sp>
        <p:nvSpPr>
          <p:cNvPr id="5" name="Content Placeholder 4"/>
          <p:cNvSpPr>
            <a:spLocks noGrp="1"/>
          </p:cNvSpPr>
          <p:nvPr>
            <p:ph sz="half" idx="1"/>
          </p:nvPr>
        </p:nvSpPr>
        <p:spPr/>
        <p:txBody>
          <a:bodyPr/>
          <a:lstStyle/>
          <a:p>
            <a:r>
              <a:rPr lang="en-US" dirty="0"/>
              <a:t>First bullet point here</a:t>
            </a:r>
          </a:p>
          <a:p>
            <a:r>
              <a:rPr lang="en-US" dirty="0"/>
              <a:t>Second bullet point here</a:t>
            </a:r>
          </a:p>
          <a:p>
            <a:r>
              <a:rPr lang="en-US" dirty="0"/>
              <a:t>Third bullet point here</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978246068"/>
              </p:ext>
            </p:extLst>
          </p:nvPr>
        </p:nvGraphicFramePr>
        <p:xfrm>
          <a:off x="6202363" y="1676400"/>
          <a:ext cx="4698999" cy="2209800"/>
        </p:xfrm>
        <a:graphic>
          <a:graphicData uri="http://schemas.openxmlformats.org/drawingml/2006/table">
            <a:tbl>
              <a:tblPr firstRow="1" bandRow="1">
                <a:tableStyleId>{3B4B98B0-60AC-42C2-AFA5-B58CD77FA1E5}</a:tableStyleId>
              </a:tblPr>
              <a:tblGrid>
                <a:gridCol w="1566333">
                  <a:extLst>
                    <a:ext uri="{9D8B030D-6E8A-4147-A177-3AD203B41FA5}">
                      <a16:colId xmlns:a16="http://schemas.microsoft.com/office/drawing/2014/main" val="20000"/>
                    </a:ext>
                  </a:extLst>
                </a:gridCol>
                <a:gridCol w="1566333">
                  <a:extLst>
                    <a:ext uri="{9D8B030D-6E8A-4147-A177-3AD203B41FA5}">
                      <a16:colId xmlns:a16="http://schemas.microsoft.com/office/drawing/2014/main" val="20001"/>
                    </a:ext>
                  </a:extLst>
                </a:gridCol>
                <a:gridCol w="1566333">
                  <a:extLst>
                    <a:ext uri="{9D8B030D-6E8A-4147-A177-3AD203B41FA5}">
                      <a16:colId xmlns:a16="http://schemas.microsoft.com/office/drawing/2014/main" val="20002"/>
                    </a:ext>
                  </a:extLst>
                </a:gridCol>
              </a:tblGrid>
              <a:tr h="552450">
                <a:tc>
                  <a:txBody>
                    <a:bodyPr/>
                    <a:lstStyle/>
                    <a:p>
                      <a:r>
                        <a:rPr lang="en-US" dirty="0"/>
                        <a:t>Class</a:t>
                      </a:r>
                    </a:p>
                  </a:txBody>
                  <a:tcPr anchor="ctr"/>
                </a:tc>
                <a:tc>
                  <a:txBody>
                    <a:bodyPr/>
                    <a:lstStyle/>
                    <a:p>
                      <a:pPr algn="ctr"/>
                      <a:r>
                        <a:rPr lang="en-US" dirty="0"/>
                        <a:t>Group A</a:t>
                      </a:r>
                    </a:p>
                  </a:txBody>
                  <a:tcPr anchor="ctr"/>
                </a:tc>
                <a:tc>
                  <a:txBody>
                    <a:bodyPr/>
                    <a:lstStyle/>
                    <a:p>
                      <a:pPr algn="ctr"/>
                      <a:r>
                        <a:rPr lang="en-US" dirty="0"/>
                        <a:t>Group</a:t>
                      </a:r>
                      <a:r>
                        <a:rPr lang="en-US" baseline="0" dirty="0"/>
                        <a:t> B</a:t>
                      </a:r>
                      <a:endParaRPr lang="en-US" dirty="0"/>
                    </a:p>
                  </a:txBody>
                  <a:tcPr anchor="ctr"/>
                </a:tc>
                <a:extLst>
                  <a:ext uri="{0D108BD9-81ED-4DB2-BD59-A6C34878D82A}">
                    <a16:rowId xmlns:a16="http://schemas.microsoft.com/office/drawing/2014/main" val="10000"/>
                  </a:ext>
                </a:extLst>
              </a:tr>
              <a:tr h="552450">
                <a:tc>
                  <a:txBody>
                    <a:bodyPr/>
                    <a:lstStyle/>
                    <a:p>
                      <a:r>
                        <a:rPr lang="en-US" dirty="0"/>
                        <a:t>Class 1</a:t>
                      </a:r>
                    </a:p>
                  </a:txBody>
                  <a:tcPr anchor="ctr"/>
                </a:tc>
                <a:tc>
                  <a:txBody>
                    <a:bodyPr/>
                    <a:lstStyle/>
                    <a:p>
                      <a:pPr algn="ctr"/>
                      <a:r>
                        <a:rPr lang="en-US" dirty="0"/>
                        <a:t>82</a:t>
                      </a:r>
                    </a:p>
                  </a:txBody>
                  <a:tcPr anchor="ctr"/>
                </a:tc>
                <a:tc>
                  <a:txBody>
                    <a:bodyPr/>
                    <a:lstStyle/>
                    <a:p>
                      <a:pPr algn="ctr"/>
                      <a:r>
                        <a:rPr lang="en-US" dirty="0"/>
                        <a:t>95</a:t>
                      </a:r>
                    </a:p>
                  </a:txBody>
                  <a:tcPr anchor="ctr"/>
                </a:tc>
                <a:extLst>
                  <a:ext uri="{0D108BD9-81ED-4DB2-BD59-A6C34878D82A}">
                    <a16:rowId xmlns:a16="http://schemas.microsoft.com/office/drawing/2014/main" val="10001"/>
                  </a:ext>
                </a:extLst>
              </a:tr>
              <a:tr h="552450">
                <a:tc>
                  <a:txBody>
                    <a:bodyPr/>
                    <a:lstStyle/>
                    <a:p>
                      <a:r>
                        <a:rPr lang="en-US" dirty="0"/>
                        <a:t>Class 2</a:t>
                      </a:r>
                    </a:p>
                  </a:txBody>
                  <a:tcPr anchor="ctr"/>
                </a:tc>
                <a:tc>
                  <a:txBody>
                    <a:bodyPr/>
                    <a:lstStyle/>
                    <a:p>
                      <a:pPr algn="ctr"/>
                      <a:r>
                        <a:rPr lang="en-US" dirty="0"/>
                        <a:t>76</a:t>
                      </a:r>
                    </a:p>
                  </a:txBody>
                  <a:tcPr anchor="ctr"/>
                </a:tc>
                <a:tc>
                  <a:txBody>
                    <a:bodyPr/>
                    <a:lstStyle/>
                    <a:p>
                      <a:pPr algn="ctr"/>
                      <a:r>
                        <a:rPr lang="en-US" dirty="0"/>
                        <a:t>88</a:t>
                      </a:r>
                    </a:p>
                  </a:txBody>
                  <a:tcPr anchor="ctr"/>
                </a:tc>
                <a:extLst>
                  <a:ext uri="{0D108BD9-81ED-4DB2-BD59-A6C34878D82A}">
                    <a16:rowId xmlns:a16="http://schemas.microsoft.com/office/drawing/2014/main" val="10002"/>
                  </a:ext>
                </a:extLst>
              </a:tr>
              <a:tr h="552450">
                <a:tc>
                  <a:txBody>
                    <a:bodyPr/>
                    <a:lstStyle/>
                    <a:p>
                      <a:r>
                        <a:rPr lang="en-US" dirty="0"/>
                        <a:t>Class 3</a:t>
                      </a:r>
                    </a:p>
                  </a:txBody>
                  <a:tcPr anchor="ctr"/>
                </a:tc>
                <a:tc>
                  <a:txBody>
                    <a:bodyPr/>
                    <a:lstStyle/>
                    <a:p>
                      <a:pPr algn="ctr"/>
                      <a:r>
                        <a:rPr lang="en-US" dirty="0"/>
                        <a:t>84</a:t>
                      </a:r>
                    </a:p>
                  </a:txBody>
                  <a:tcPr anchor="ctr"/>
                </a:tc>
                <a:tc>
                  <a:txBody>
                    <a:bodyPr/>
                    <a:lstStyle/>
                    <a:p>
                      <a:pPr algn="ctr"/>
                      <a:r>
                        <a:rPr lang="en-US" dirty="0"/>
                        <a:t>90</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313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Content Layout with SmartArt</a:t>
            </a:r>
          </a:p>
        </p:txBody>
      </p:sp>
      <p:sp>
        <p:nvSpPr>
          <p:cNvPr id="5" name="Content Placeholder 4"/>
          <p:cNvSpPr>
            <a:spLocks noGrp="1"/>
          </p:cNvSpPr>
          <p:nvPr>
            <p:ph sz="half" idx="1"/>
          </p:nvPr>
        </p:nvSpPr>
        <p:spPr/>
        <p:txBody>
          <a:bodyPr/>
          <a:lstStyle/>
          <a:p>
            <a:r>
              <a:rPr lang="en-US" dirty="0"/>
              <a:t>First bullet point here</a:t>
            </a:r>
          </a:p>
          <a:p>
            <a:r>
              <a:rPr lang="en-US" dirty="0"/>
              <a:t>Second bullet point here</a:t>
            </a:r>
          </a:p>
          <a:p>
            <a:r>
              <a:rPr lang="en-US" dirty="0"/>
              <a:t>Third bullet point here</a:t>
            </a:r>
          </a:p>
        </p:txBody>
      </p:sp>
      <p:graphicFrame>
        <p:nvGraphicFramePr>
          <p:cNvPr id="4" name="Content Placeholder 3" descr="Stacked List - Use to show groups of information or steps in a task, process, or workflow. Circular shapes contain Level 1 text, and the corresponding rectangles contain Level 2 text. Works well for numerous details and minimal Level 1 text."/>
          <p:cNvGraphicFramePr>
            <a:graphicFrameLocks noGrp="1"/>
          </p:cNvGraphicFramePr>
          <p:nvPr>
            <p:ph sz="half" idx="2"/>
            <p:extLst>
              <p:ext uri="{D42A27DB-BD31-4B8C-83A1-F6EECF244321}">
                <p14:modId xmlns:p14="http://schemas.microsoft.com/office/powerpoint/2010/main" val="2373478973"/>
              </p:ext>
            </p:extLst>
          </p:nvPr>
        </p:nvGraphicFramePr>
        <p:xfrm>
          <a:off x="6202363" y="1676400"/>
          <a:ext cx="4699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74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- 1</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- 2</a:t>
            </a:r>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9426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- 3</a:t>
            </a:r>
          </a:p>
        </p:txBody>
      </p:sp>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03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- 4</a:t>
            </a:r>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3653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Add a Slide Title - 5</a:t>
            </a:r>
          </a:p>
        </p:txBody>
      </p:sp>
      <p:sp>
        <p:nvSpPr>
          <p:cNvPr id="8" name="Picture Placeholder 7" descr="An empty placeholder to add an image. Click on the placeholder and select the image that you wish to add."/>
          <p:cNvSpPr>
            <a:spLocks noGrp="1"/>
          </p:cNvSpPr>
          <p:nvPr>
            <p:ph type="pic" idx="1"/>
          </p:nvPr>
        </p:nvSpPr>
        <p:spPr/>
      </p:sp>
      <p:sp>
        <p:nvSpPr>
          <p:cNvPr id="3" name="Text Placeholder 2"/>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76908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580FB0-1935-41F5-9704-3CB491E8BC8C}"/>
              </a:ext>
            </a:extLst>
          </p:cNvPr>
          <p:cNvSpPr>
            <a:spLocks noGrp="1"/>
          </p:cNvSpPr>
          <p:nvPr>
            <p:ph type="title"/>
          </p:nvPr>
        </p:nvSpPr>
        <p:spPr>
          <a:xfrm>
            <a:off x="5180012" y="225521"/>
            <a:ext cx="6705600" cy="1143000"/>
          </a:xfrm>
        </p:spPr>
        <p:txBody>
          <a:bodyPr/>
          <a:lstStyle/>
          <a:p>
            <a:r>
              <a:rPr lang="en-US" dirty="0"/>
              <a:t>Revelation 17 (angel/guide)</a:t>
            </a:r>
            <a:br>
              <a:rPr lang="en-US" dirty="0"/>
            </a:br>
            <a:r>
              <a:rPr lang="en-US" dirty="0"/>
              <a:t>Revelation 18 (angel/herald)</a:t>
            </a:r>
          </a:p>
        </p:txBody>
      </p:sp>
      <p:pic>
        <p:nvPicPr>
          <p:cNvPr id="8" name="Content Placeholder 7" descr="A blurry image of a person&#10;&#10;Description automatically generated">
            <a:extLst>
              <a:ext uri="{FF2B5EF4-FFF2-40B4-BE49-F238E27FC236}">
                <a16:creationId xmlns:a16="http://schemas.microsoft.com/office/drawing/2014/main" id="{2716C054-2B19-4798-B94C-45EDDCF4DF3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89012" y="225521"/>
            <a:ext cx="3171444" cy="6406958"/>
          </a:xfrm>
        </p:spPr>
      </p:pic>
      <p:sp>
        <p:nvSpPr>
          <p:cNvPr id="6" name="Content Placeholder 5">
            <a:extLst>
              <a:ext uri="{FF2B5EF4-FFF2-40B4-BE49-F238E27FC236}">
                <a16:creationId xmlns:a16="http://schemas.microsoft.com/office/drawing/2014/main" id="{57098E80-4BE3-4998-B983-24BE8FAEF57A}"/>
              </a:ext>
            </a:extLst>
          </p:cNvPr>
          <p:cNvSpPr>
            <a:spLocks noGrp="1"/>
          </p:cNvSpPr>
          <p:nvPr>
            <p:ph sz="half" idx="2"/>
          </p:nvPr>
        </p:nvSpPr>
        <p:spPr>
          <a:xfrm>
            <a:off x="4341812" y="1676400"/>
            <a:ext cx="7239000" cy="4724400"/>
          </a:xfrm>
        </p:spPr>
        <p:txBody>
          <a:bodyPr>
            <a:normAutofit lnSpcReduction="10000"/>
          </a:bodyPr>
          <a:lstStyle/>
          <a:p>
            <a:pPr marL="0" indent="0">
              <a:buNone/>
            </a:pPr>
            <a:r>
              <a:rPr lang="en-US" dirty="0"/>
              <a:t>“So recently has he come from the Presence that in passing he flings a broad belt of light across the dark earth.” (H. B. </a:t>
            </a:r>
            <a:r>
              <a:rPr lang="en-US" dirty="0" err="1"/>
              <a:t>Swete</a:t>
            </a:r>
            <a:r>
              <a:rPr lang="en-US" dirty="0"/>
              <a:t>)</a:t>
            </a:r>
          </a:p>
          <a:p>
            <a:pPr marL="0" indent="0">
              <a:buNone/>
            </a:pPr>
            <a:r>
              <a:rPr lang="en-US" dirty="0"/>
              <a:t>“Three aspects of John’s description emphasize the power of this angel: he has ‘great authority’ (18:1), makes the earth ‘bright with his splendor’ (18:1), and ‘speaks with a mighty voice’ (18:2).”</a:t>
            </a:r>
            <a:br>
              <a:rPr lang="en-US" dirty="0"/>
            </a:br>
            <a:r>
              <a:rPr lang="en-US" dirty="0"/>
              <a:t>               (Mitchell Reddish)</a:t>
            </a:r>
          </a:p>
          <a:p>
            <a:pPr marL="0" indent="0">
              <a:buNone/>
            </a:pPr>
            <a:r>
              <a:rPr lang="en-US" dirty="0"/>
              <a:t>“After the unholy city Rome/Babylon (18:1-24) has been destroyed, its eschatological counterpart, the holy city New Jerusalem, appears as the new creation of God.”</a:t>
            </a:r>
            <a:br>
              <a:rPr lang="en-US" dirty="0"/>
            </a:br>
            <a:r>
              <a:rPr lang="en-US" dirty="0"/>
              <a:t>                (Udo </a:t>
            </a:r>
            <a:r>
              <a:rPr lang="en-US" dirty="0" err="1"/>
              <a:t>Schnelle</a:t>
            </a:r>
            <a:r>
              <a:rPr lang="en-US" dirty="0"/>
              <a:t>)</a:t>
            </a:r>
          </a:p>
        </p:txBody>
      </p:sp>
    </p:spTree>
    <p:extLst>
      <p:ext uri="{BB962C8B-B14F-4D97-AF65-F5344CB8AC3E}">
        <p14:creationId xmlns:p14="http://schemas.microsoft.com/office/powerpoint/2010/main" val="202918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out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out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out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A58D-6B87-405D-8F9D-1E55867F6A0F}"/>
              </a:ext>
            </a:extLst>
          </p:cNvPr>
          <p:cNvSpPr>
            <a:spLocks noGrp="1"/>
          </p:cNvSpPr>
          <p:nvPr>
            <p:ph type="title"/>
          </p:nvPr>
        </p:nvSpPr>
        <p:spPr>
          <a:xfrm>
            <a:off x="836612" y="-304800"/>
            <a:ext cx="9601200" cy="1143000"/>
          </a:xfrm>
        </p:spPr>
        <p:txBody>
          <a:bodyPr/>
          <a:lstStyle/>
          <a:p>
            <a:r>
              <a:rPr lang="en-US" dirty="0"/>
              <a:t>Quotations and One-Time Appearances</a:t>
            </a:r>
          </a:p>
        </p:txBody>
      </p:sp>
      <p:pic>
        <p:nvPicPr>
          <p:cNvPr id="5" name="Content Placeholder 4" descr="A screenshot of a cell phone&#10;&#10;Description automatically generated">
            <a:extLst>
              <a:ext uri="{FF2B5EF4-FFF2-40B4-BE49-F238E27FC236}">
                <a16:creationId xmlns:a16="http://schemas.microsoft.com/office/drawing/2014/main" id="{8C2E5DA8-D4A3-44AE-884B-903F44BA70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3812" y="1066800"/>
            <a:ext cx="9731029" cy="5257800"/>
          </a:xfrm>
        </p:spPr>
      </p:pic>
    </p:spTree>
    <p:extLst>
      <p:ext uri="{BB962C8B-B14F-4D97-AF65-F5344CB8AC3E}">
        <p14:creationId xmlns:p14="http://schemas.microsoft.com/office/powerpoint/2010/main" val="351674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14812-F48B-4369-919A-0D082F3BD980}"/>
              </a:ext>
            </a:extLst>
          </p:cNvPr>
          <p:cNvSpPr>
            <a:spLocks noGrp="1"/>
          </p:cNvSpPr>
          <p:nvPr>
            <p:ph type="title"/>
          </p:nvPr>
        </p:nvSpPr>
        <p:spPr>
          <a:xfrm>
            <a:off x="1210925" y="228599"/>
            <a:ext cx="9601200" cy="609600"/>
          </a:xfrm>
        </p:spPr>
        <p:txBody>
          <a:bodyPr/>
          <a:lstStyle/>
          <a:p>
            <a:r>
              <a:rPr lang="en-US" dirty="0"/>
              <a:t>Then, Now, and When?</a:t>
            </a:r>
          </a:p>
        </p:txBody>
      </p:sp>
      <p:sp>
        <p:nvSpPr>
          <p:cNvPr id="6" name="Text Placeholder 5">
            <a:extLst>
              <a:ext uri="{FF2B5EF4-FFF2-40B4-BE49-F238E27FC236}">
                <a16:creationId xmlns:a16="http://schemas.microsoft.com/office/drawing/2014/main" id="{CC4153B7-7DB4-4004-BDA2-E8D238185E31}"/>
              </a:ext>
            </a:extLst>
          </p:cNvPr>
          <p:cNvSpPr>
            <a:spLocks noGrp="1"/>
          </p:cNvSpPr>
          <p:nvPr>
            <p:ph type="body" idx="1"/>
          </p:nvPr>
        </p:nvSpPr>
        <p:spPr>
          <a:xfrm>
            <a:off x="1363883" y="838199"/>
            <a:ext cx="4701142" cy="762001"/>
          </a:xfrm>
        </p:spPr>
        <p:txBody>
          <a:bodyPr/>
          <a:lstStyle/>
          <a:p>
            <a:r>
              <a:rPr lang="en-US" dirty="0"/>
              <a:t>Old Testament Taunt Songs</a:t>
            </a:r>
          </a:p>
        </p:txBody>
      </p:sp>
      <p:sp>
        <p:nvSpPr>
          <p:cNvPr id="7" name="Content Placeholder 6">
            <a:extLst>
              <a:ext uri="{FF2B5EF4-FFF2-40B4-BE49-F238E27FC236}">
                <a16:creationId xmlns:a16="http://schemas.microsoft.com/office/drawing/2014/main" id="{AF125E3B-12F5-4617-B90D-DAB0833BAF8E}"/>
              </a:ext>
            </a:extLst>
          </p:cNvPr>
          <p:cNvSpPr>
            <a:spLocks noGrp="1"/>
          </p:cNvSpPr>
          <p:nvPr>
            <p:ph sz="half" idx="2"/>
          </p:nvPr>
        </p:nvSpPr>
        <p:spPr>
          <a:xfrm>
            <a:off x="836612" y="1600199"/>
            <a:ext cx="5355142" cy="5029202"/>
          </a:xfrm>
        </p:spPr>
        <p:txBody>
          <a:bodyPr>
            <a:normAutofit/>
          </a:bodyPr>
          <a:lstStyle/>
          <a:p>
            <a:pPr marL="452438" indent="-457200">
              <a:buFont typeface="+mj-lt"/>
              <a:buAutoNum type="arabicPeriod"/>
            </a:pPr>
            <a:r>
              <a:rPr lang="en-US" dirty="0"/>
              <a:t>“And he answered, ‘Fallen, fallen is Babylon; and all the graven images of her gods are broken on the ground.’” (Isaiah 21:9 ASV)</a:t>
            </a:r>
          </a:p>
          <a:p>
            <a:pPr marL="452438" indent="-457200">
              <a:buFont typeface="+mj-lt"/>
              <a:buAutoNum type="arabicPeriod"/>
            </a:pPr>
            <a:r>
              <a:rPr lang="en-US" dirty="0"/>
              <a:t>“Babylon is taken, Bel is put to shame, </a:t>
            </a:r>
            <a:r>
              <a:rPr lang="en-US" dirty="0" err="1"/>
              <a:t>Merodach</a:t>
            </a:r>
            <a:r>
              <a:rPr lang="en-US" dirty="0"/>
              <a:t> is dismayed; her images are put to shame, her idols are dismayed.” (Jeremiah 51:2b ASV) </a:t>
            </a:r>
          </a:p>
          <a:p>
            <a:pPr marL="452438" indent="-457200">
              <a:buFont typeface="+mj-lt"/>
              <a:buAutoNum type="arabicPeriod"/>
            </a:pPr>
            <a:r>
              <a:rPr lang="en-US" dirty="0"/>
              <a:t>“…and desolation shall come upon thee suddenly…” (Isaiah 47:11b ASV)</a:t>
            </a:r>
            <a:br>
              <a:rPr lang="en-US" dirty="0"/>
            </a:br>
            <a:r>
              <a:rPr lang="en-US" dirty="0"/>
              <a:t>“But wild beasts of the desert shall lie there; and their houses shall be full of doleful creatures; and ostriches shall dwell there, and wild goats shall dance there (13:21 ASV)</a:t>
            </a:r>
          </a:p>
        </p:txBody>
      </p:sp>
      <p:sp>
        <p:nvSpPr>
          <p:cNvPr id="8" name="Text Placeholder 7">
            <a:extLst>
              <a:ext uri="{FF2B5EF4-FFF2-40B4-BE49-F238E27FC236}">
                <a16:creationId xmlns:a16="http://schemas.microsoft.com/office/drawing/2014/main" id="{FCA4927E-3E42-405E-A1DC-CC103E53CCD0}"/>
              </a:ext>
            </a:extLst>
          </p:cNvPr>
          <p:cNvSpPr>
            <a:spLocks noGrp="1"/>
          </p:cNvSpPr>
          <p:nvPr>
            <p:ph type="body" sz="quarter" idx="3"/>
          </p:nvPr>
        </p:nvSpPr>
        <p:spPr>
          <a:xfrm>
            <a:off x="6206208" y="838198"/>
            <a:ext cx="4703259" cy="762001"/>
          </a:xfrm>
        </p:spPr>
        <p:txBody>
          <a:bodyPr/>
          <a:lstStyle/>
          <a:p>
            <a:r>
              <a:rPr lang="en-US" dirty="0"/>
              <a:t>Revelation 18</a:t>
            </a:r>
          </a:p>
        </p:txBody>
      </p:sp>
      <p:sp>
        <p:nvSpPr>
          <p:cNvPr id="9" name="Content Placeholder 8">
            <a:extLst>
              <a:ext uri="{FF2B5EF4-FFF2-40B4-BE49-F238E27FC236}">
                <a16:creationId xmlns:a16="http://schemas.microsoft.com/office/drawing/2014/main" id="{D0853787-02DF-4731-B091-53690B5B5636}"/>
              </a:ext>
            </a:extLst>
          </p:cNvPr>
          <p:cNvSpPr>
            <a:spLocks noGrp="1"/>
          </p:cNvSpPr>
          <p:nvPr>
            <p:ph sz="quarter" idx="4"/>
          </p:nvPr>
        </p:nvSpPr>
        <p:spPr>
          <a:xfrm>
            <a:off x="6191754" y="1600199"/>
            <a:ext cx="4703259" cy="4572001"/>
          </a:xfrm>
        </p:spPr>
        <p:txBody>
          <a:bodyPr>
            <a:normAutofit/>
          </a:bodyPr>
          <a:lstStyle/>
          <a:p>
            <a:pPr>
              <a:buFont typeface="Wingdings" panose="05000000000000000000" pitchFamily="2" charset="2"/>
              <a:buChar char="ü"/>
            </a:pPr>
            <a:r>
              <a:rPr lang="en-US" dirty="0"/>
              <a:t>“And he cried with a mighty voice, saying, ‘Fallen, fallen is Babylon the great, …” (v. 2)</a:t>
            </a:r>
            <a:br>
              <a:rPr lang="en-US" dirty="0"/>
            </a:br>
            <a:br>
              <a:rPr lang="en-US" dirty="0"/>
            </a:br>
            <a:br>
              <a:rPr lang="en-US" dirty="0"/>
            </a:br>
            <a:br>
              <a:rPr lang="en-US" dirty="0"/>
            </a:br>
            <a:br>
              <a:rPr lang="en-US" dirty="0"/>
            </a:br>
            <a:br>
              <a:rPr lang="en-US" dirty="0"/>
            </a:br>
            <a:endParaRPr lang="en-US" dirty="0"/>
          </a:p>
          <a:p>
            <a:pPr>
              <a:buFont typeface="Wingdings" panose="05000000000000000000" pitchFamily="2" charset="2"/>
              <a:buChar char="ü"/>
            </a:pPr>
            <a:r>
              <a:rPr lang="en-US" dirty="0"/>
              <a:t>“…is become a habitation of demons, and a hold of every unclean spirit, an a hold of every unclean and hateful bird.” (v. 2)</a:t>
            </a:r>
          </a:p>
        </p:txBody>
      </p:sp>
      <p:pic>
        <p:nvPicPr>
          <p:cNvPr id="11" name="Picture 10" descr="A vintage photo of a person&#10;&#10;Description automatically generated">
            <a:extLst>
              <a:ext uri="{FF2B5EF4-FFF2-40B4-BE49-F238E27FC236}">
                <a16:creationId xmlns:a16="http://schemas.microsoft.com/office/drawing/2014/main" id="{99868A82-9811-4E4F-B19C-0B2FF3833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8812" y="2743200"/>
            <a:ext cx="2362200" cy="1742299"/>
          </a:xfrm>
          <a:prstGeom prst="rect">
            <a:avLst/>
          </a:prstGeom>
        </p:spPr>
      </p:pic>
    </p:spTree>
    <p:extLst>
      <p:ext uri="{BB962C8B-B14F-4D97-AF65-F5344CB8AC3E}">
        <p14:creationId xmlns:p14="http://schemas.microsoft.com/office/powerpoint/2010/main" val="233621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3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 calcmode="lin" valueType="num">
                                      <p:cBhvr>
                                        <p:cTn id="26" dur="1000" fill="hold"/>
                                        <p:tgtEl>
                                          <p:spTgt spid="11"/>
                                        </p:tgtEl>
                                        <p:attrNameLst>
                                          <p:attrName>style.rotation</p:attrName>
                                        </p:attrNameLst>
                                      </p:cBhvr>
                                      <p:tavLst>
                                        <p:tav tm="0">
                                          <p:val>
                                            <p:fltVal val="90"/>
                                          </p:val>
                                        </p:tav>
                                        <p:tav tm="100000">
                                          <p:val>
                                            <p:fltVal val="0"/>
                                          </p:val>
                                        </p:tav>
                                      </p:tavLst>
                                    </p:anim>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additive="base">
                                        <p:cTn id="3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
                                            <p:txEl>
                                              <p:pRg st="1" end="1"/>
                                            </p:txEl>
                                          </p:spTgt>
                                        </p:tgtEl>
                                        <p:attrNameLst>
                                          <p:attrName>style.visibility</p:attrName>
                                        </p:attrNameLst>
                                      </p:cBhvr>
                                      <p:to>
                                        <p:strVal val="visible"/>
                                      </p:to>
                                    </p:set>
                                    <p:anim calcmode="lin" valueType="num">
                                      <p:cBhvr additive="base">
                                        <p:cTn id="3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76810F-BE56-45D3-979E-26BBF7DAD782}"/>
              </a:ext>
            </a:extLst>
          </p:cNvPr>
          <p:cNvSpPr>
            <a:spLocks noGrp="1"/>
          </p:cNvSpPr>
          <p:nvPr>
            <p:ph type="title"/>
          </p:nvPr>
        </p:nvSpPr>
        <p:spPr>
          <a:xfrm>
            <a:off x="1393826" y="838200"/>
            <a:ext cx="9601200" cy="1588091"/>
          </a:xfrm>
        </p:spPr>
        <p:txBody>
          <a:bodyPr>
            <a:normAutofit fontScale="90000"/>
          </a:bodyPr>
          <a:lstStyle/>
          <a:p>
            <a:r>
              <a:rPr lang="en-US" sz="3200" dirty="0"/>
              <a:t>“Whenever immoral power sits on the throne of the world men long for and sometimes possess the faith which can announce the doom of a particular evil force just when it seems most secure. Faith is able to cry fallen is Babylon before the event.” L. H. Hough</a:t>
            </a:r>
          </a:p>
        </p:txBody>
      </p:sp>
      <p:pic>
        <p:nvPicPr>
          <p:cNvPr id="15" name="Content Placeholder 14" descr="A valley in the background&#10;&#10;Description automatically generated">
            <a:extLst>
              <a:ext uri="{FF2B5EF4-FFF2-40B4-BE49-F238E27FC236}">
                <a16:creationId xmlns:a16="http://schemas.microsoft.com/office/drawing/2014/main" id="{3DE32CB2-BA45-474C-AA2B-BB212C2CE26E}"/>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93813" y="2819400"/>
            <a:ext cx="4700587" cy="3439262"/>
          </a:xfrm>
        </p:spPr>
      </p:pic>
      <p:pic>
        <p:nvPicPr>
          <p:cNvPr id="11" name="Content Placeholder 10" descr="A group of stuffed animals&#10;&#10;Description automatically generated">
            <a:extLst>
              <a:ext uri="{FF2B5EF4-FFF2-40B4-BE49-F238E27FC236}">
                <a16:creationId xmlns:a16="http://schemas.microsoft.com/office/drawing/2014/main" id="{DF07B07D-7DEA-4015-B130-D0EEFBEC835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1320" y="2819399"/>
            <a:ext cx="4922864" cy="3439261"/>
          </a:xfrm>
        </p:spPr>
      </p:pic>
    </p:spTree>
    <p:extLst>
      <p:ext uri="{BB962C8B-B14F-4D97-AF65-F5344CB8AC3E}">
        <p14:creationId xmlns:p14="http://schemas.microsoft.com/office/powerpoint/2010/main" val="125929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4A7D5-159F-4282-8241-9DA486F6D76A}"/>
              </a:ext>
            </a:extLst>
          </p:cNvPr>
          <p:cNvSpPr>
            <a:spLocks noGrp="1"/>
          </p:cNvSpPr>
          <p:nvPr>
            <p:ph type="title"/>
          </p:nvPr>
        </p:nvSpPr>
        <p:spPr>
          <a:xfrm>
            <a:off x="1293812" y="-304800"/>
            <a:ext cx="9601200" cy="1143000"/>
          </a:xfrm>
        </p:spPr>
        <p:txBody>
          <a:bodyPr/>
          <a:lstStyle/>
          <a:p>
            <a:r>
              <a:rPr lang="en-US" dirty="0"/>
              <a:t>Truth to Power!</a:t>
            </a:r>
          </a:p>
        </p:txBody>
      </p:sp>
      <p:pic>
        <p:nvPicPr>
          <p:cNvPr id="7" name="Content Placeholder 6" descr="A screenshot of a cell phone&#10;&#10;Description automatically generated">
            <a:extLst>
              <a:ext uri="{FF2B5EF4-FFF2-40B4-BE49-F238E27FC236}">
                <a16:creationId xmlns:a16="http://schemas.microsoft.com/office/drawing/2014/main" id="{F9FF63B3-3AA6-4B44-9AFF-E9058B53D6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4612" y="1066800"/>
            <a:ext cx="6629400" cy="5664109"/>
          </a:xfrm>
        </p:spPr>
      </p:pic>
      <p:sp>
        <p:nvSpPr>
          <p:cNvPr id="8" name="Oval 7">
            <a:extLst>
              <a:ext uri="{FF2B5EF4-FFF2-40B4-BE49-F238E27FC236}">
                <a16:creationId xmlns:a16="http://schemas.microsoft.com/office/drawing/2014/main" id="{8A4B2924-BD85-4BD9-968C-6AC1352E160E}"/>
              </a:ext>
            </a:extLst>
          </p:cNvPr>
          <p:cNvSpPr/>
          <p:nvPr/>
        </p:nvSpPr>
        <p:spPr>
          <a:xfrm>
            <a:off x="5103812" y="2667000"/>
            <a:ext cx="762000" cy="228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noFill/>
            </a:endParaRPr>
          </a:p>
        </p:txBody>
      </p:sp>
      <p:cxnSp>
        <p:nvCxnSpPr>
          <p:cNvPr id="10" name="Straight Arrow Connector 9">
            <a:extLst>
              <a:ext uri="{FF2B5EF4-FFF2-40B4-BE49-F238E27FC236}">
                <a16:creationId xmlns:a16="http://schemas.microsoft.com/office/drawing/2014/main" id="{5B4C244D-4301-4767-96CA-7D5F209B3904}"/>
              </a:ext>
            </a:extLst>
          </p:cNvPr>
          <p:cNvCxnSpPr>
            <a:cxnSpLocks/>
          </p:cNvCxnSpPr>
          <p:nvPr/>
        </p:nvCxnSpPr>
        <p:spPr>
          <a:xfrm>
            <a:off x="3122612" y="2057400"/>
            <a:ext cx="1828800" cy="762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C594ACC-8BF2-46BF-8A00-06B8B0B96302}"/>
              </a:ext>
            </a:extLst>
          </p:cNvPr>
          <p:cNvSpPr txBox="1"/>
          <p:nvPr/>
        </p:nvSpPr>
        <p:spPr>
          <a:xfrm>
            <a:off x="912812" y="1219200"/>
            <a:ext cx="2370842" cy="1338828"/>
          </a:xfrm>
          <a:prstGeom prst="rect">
            <a:avLst/>
          </a:prstGeom>
          <a:noFill/>
        </p:spPr>
        <p:txBody>
          <a:bodyPr wrap="none" rtlCol="0">
            <a:spAutoFit/>
          </a:bodyPr>
          <a:lstStyle/>
          <a:p>
            <a:pPr>
              <a:lnSpc>
                <a:spcPct val="90000"/>
              </a:lnSpc>
            </a:pPr>
            <a:r>
              <a:rPr lang="en-US" dirty="0"/>
              <a:t>Only time particular</a:t>
            </a:r>
            <a:br>
              <a:rPr lang="en-US" dirty="0"/>
            </a:br>
            <a:r>
              <a:rPr lang="en-US" dirty="0"/>
              <a:t>Greek word </a:t>
            </a:r>
            <a:r>
              <a:rPr lang="el-GR" dirty="0" err="1"/>
              <a:t>στρ</a:t>
            </a:r>
            <a:r>
              <a:rPr lang="el-GR" dirty="0" err="1">
                <a:latin typeface="Calibri" panose="020F0502020204030204" pitchFamily="34" charset="0"/>
                <a:cs typeface="Calibri" panose="020F0502020204030204" pitchFamily="34" charset="0"/>
              </a:rPr>
              <a:t>ήνους</a:t>
            </a:r>
            <a:br>
              <a:rPr lang="el-GR"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used in New Testament</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for both conspicuous</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luxury and sensuality</a:t>
            </a:r>
            <a:endParaRPr lang="en-US" dirty="0"/>
          </a:p>
        </p:txBody>
      </p:sp>
      <p:sp>
        <p:nvSpPr>
          <p:cNvPr id="13" name="Oval 12">
            <a:extLst>
              <a:ext uri="{FF2B5EF4-FFF2-40B4-BE49-F238E27FC236}">
                <a16:creationId xmlns:a16="http://schemas.microsoft.com/office/drawing/2014/main" id="{EB95191C-0398-4B44-B2C7-941757D55A23}"/>
              </a:ext>
            </a:extLst>
          </p:cNvPr>
          <p:cNvSpPr/>
          <p:nvPr/>
        </p:nvSpPr>
        <p:spPr>
          <a:xfrm>
            <a:off x="4837112" y="5938787"/>
            <a:ext cx="533400" cy="228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noFill/>
            </a:endParaRPr>
          </a:p>
        </p:txBody>
      </p:sp>
      <p:sp>
        <p:nvSpPr>
          <p:cNvPr id="15" name="Oval 14">
            <a:extLst>
              <a:ext uri="{FF2B5EF4-FFF2-40B4-BE49-F238E27FC236}">
                <a16:creationId xmlns:a16="http://schemas.microsoft.com/office/drawing/2014/main" id="{AFBAEC30-9B68-44FB-92EC-833A0E27AE19}"/>
              </a:ext>
            </a:extLst>
          </p:cNvPr>
          <p:cNvSpPr/>
          <p:nvPr/>
        </p:nvSpPr>
        <p:spPr>
          <a:xfrm>
            <a:off x="4570412" y="6053087"/>
            <a:ext cx="533400" cy="228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noFill/>
            </a:endParaRPr>
          </a:p>
        </p:txBody>
      </p:sp>
      <p:cxnSp>
        <p:nvCxnSpPr>
          <p:cNvPr id="16" name="Straight Arrow Connector 15">
            <a:extLst>
              <a:ext uri="{FF2B5EF4-FFF2-40B4-BE49-F238E27FC236}">
                <a16:creationId xmlns:a16="http://schemas.microsoft.com/office/drawing/2014/main" id="{55352020-24DE-4B40-BB43-783579CE8A2B}"/>
              </a:ext>
            </a:extLst>
          </p:cNvPr>
          <p:cNvCxnSpPr>
            <a:cxnSpLocks/>
          </p:cNvCxnSpPr>
          <p:nvPr/>
        </p:nvCxnSpPr>
        <p:spPr>
          <a:xfrm>
            <a:off x="2894012" y="5486400"/>
            <a:ext cx="1581276" cy="533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577376F-1B61-4004-AF0B-E0ACB8AB3D73}"/>
              </a:ext>
            </a:extLst>
          </p:cNvPr>
          <p:cNvSpPr txBox="1"/>
          <p:nvPr/>
        </p:nvSpPr>
        <p:spPr>
          <a:xfrm>
            <a:off x="912812" y="3778832"/>
            <a:ext cx="2561341" cy="1837426"/>
          </a:xfrm>
          <a:prstGeom prst="rect">
            <a:avLst/>
          </a:prstGeom>
          <a:noFill/>
        </p:spPr>
        <p:txBody>
          <a:bodyPr wrap="square" rtlCol="0">
            <a:spAutoFit/>
          </a:bodyPr>
          <a:lstStyle/>
          <a:p>
            <a:pPr>
              <a:lnSpc>
                <a:spcPct val="90000"/>
              </a:lnSpc>
            </a:pPr>
            <a:r>
              <a:rPr lang="en-US" dirty="0"/>
              <a:t>Uses three Greek words to express our “double-double” – only time they are used in the New Testament: </a:t>
            </a:r>
            <a:r>
              <a:rPr lang="el-GR" dirty="0" err="1"/>
              <a:t>διπλ</a:t>
            </a:r>
            <a:r>
              <a:rPr lang="el-GR" dirty="0" err="1">
                <a:latin typeface="Calibri" panose="020F0502020204030204" pitchFamily="34" charset="0"/>
                <a:cs typeface="Calibri" panose="020F0502020204030204" pitchFamily="34" charset="0"/>
              </a:rPr>
              <a:t>ώσατε</a:t>
            </a:r>
            <a:r>
              <a:rPr lang="el-GR" dirty="0">
                <a:latin typeface="Calibri" panose="020F0502020204030204" pitchFamily="34" charset="0"/>
                <a:cs typeface="Calibri" panose="020F0502020204030204" pitchFamily="34" charset="0"/>
              </a:rPr>
              <a:t>, </a:t>
            </a:r>
            <a:br>
              <a:rPr lang="el-GR" dirty="0">
                <a:latin typeface="Calibri" panose="020F0502020204030204" pitchFamily="34" charset="0"/>
                <a:cs typeface="Calibri" panose="020F0502020204030204" pitchFamily="34" charset="0"/>
              </a:rPr>
            </a:br>
            <a:r>
              <a:rPr lang="el-GR" dirty="0" err="1">
                <a:latin typeface="Calibri" panose="020F0502020204030204" pitchFamily="34" charset="0"/>
                <a:cs typeface="Calibri" panose="020F0502020204030204" pitchFamily="34" charset="0"/>
              </a:rPr>
              <a:t>διπλᾆ</a:t>
            </a:r>
            <a:r>
              <a:rPr lang="el-GR" dirty="0">
                <a:latin typeface="Calibri" panose="020F0502020204030204" pitchFamily="34" charset="0"/>
                <a:cs typeface="Calibri" panose="020F0502020204030204" pitchFamily="34" charset="0"/>
              </a:rPr>
              <a:t>, </a:t>
            </a:r>
            <a:r>
              <a:rPr lang="el-GR" dirty="0" err="1">
                <a:latin typeface="Calibri" panose="020F0502020204030204" pitchFamily="34" charset="0"/>
                <a:cs typeface="Calibri" panose="020F0502020204030204" pitchFamily="34" charset="0"/>
              </a:rPr>
              <a:t>δίπλουν</a:t>
            </a:r>
            <a:endParaRPr lang="en-US" dirty="0"/>
          </a:p>
        </p:txBody>
      </p:sp>
    </p:spTree>
    <p:extLst>
      <p:ext uri="{BB962C8B-B14F-4D97-AF65-F5344CB8AC3E}">
        <p14:creationId xmlns:p14="http://schemas.microsoft.com/office/powerpoint/2010/main" val="132358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1000"/>
                            </p:stCondLst>
                            <p:childTnLst>
                              <p:par>
                                <p:cTn id="30" presetID="16" presetClass="entr" presetSubtype="2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par>
                          <p:cTn id="33" fill="hold">
                            <p:stCondLst>
                              <p:cond delay="1500"/>
                            </p:stCondLst>
                            <p:childTnLst>
                              <p:par>
                                <p:cTn id="34" presetID="16" presetClass="entr" presetSubtype="21"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3" grpId="0" animBg="1"/>
      <p:bldP spid="15"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A screenshot of a cell phone&#10;&#10;Description automatically generated">
            <a:extLst>
              <a:ext uri="{FF2B5EF4-FFF2-40B4-BE49-F238E27FC236}">
                <a16:creationId xmlns:a16="http://schemas.microsoft.com/office/drawing/2014/main" id="{0DD0525C-87B2-4DC0-A0EF-F6F247A202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3612" y="914801"/>
            <a:ext cx="7566794" cy="5679654"/>
          </a:xfrm>
        </p:spPr>
      </p:pic>
      <p:sp>
        <p:nvSpPr>
          <p:cNvPr id="2" name="Title 1">
            <a:extLst>
              <a:ext uri="{FF2B5EF4-FFF2-40B4-BE49-F238E27FC236}">
                <a16:creationId xmlns:a16="http://schemas.microsoft.com/office/drawing/2014/main" id="{70E7A068-0F30-41EB-9310-B7851A3CAB64}"/>
              </a:ext>
            </a:extLst>
          </p:cNvPr>
          <p:cNvSpPr>
            <a:spLocks noGrp="1"/>
          </p:cNvSpPr>
          <p:nvPr>
            <p:ph type="title"/>
          </p:nvPr>
        </p:nvSpPr>
        <p:spPr>
          <a:xfrm>
            <a:off x="1293812" y="-307955"/>
            <a:ext cx="9601200" cy="1143000"/>
          </a:xfrm>
        </p:spPr>
        <p:txBody>
          <a:bodyPr/>
          <a:lstStyle/>
          <a:p>
            <a:r>
              <a:rPr lang="en-US" dirty="0"/>
              <a:t>Judgment Swift and Sure</a:t>
            </a:r>
          </a:p>
        </p:txBody>
      </p:sp>
      <p:sp>
        <p:nvSpPr>
          <p:cNvPr id="6" name="TextBox 5">
            <a:extLst>
              <a:ext uri="{FF2B5EF4-FFF2-40B4-BE49-F238E27FC236}">
                <a16:creationId xmlns:a16="http://schemas.microsoft.com/office/drawing/2014/main" id="{7F6DF2BD-8E4E-4196-87B3-1815FC5BD634}"/>
              </a:ext>
            </a:extLst>
          </p:cNvPr>
          <p:cNvSpPr txBox="1"/>
          <p:nvPr/>
        </p:nvSpPr>
        <p:spPr>
          <a:xfrm>
            <a:off x="802398" y="4495800"/>
            <a:ext cx="2625014" cy="840230"/>
          </a:xfrm>
          <a:prstGeom prst="rect">
            <a:avLst/>
          </a:prstGeom>
          <a:noFill/>
        </p:spPr>
        <p:txBody>
          <a:bodyPr wrap="none" rtlCol="0">
            <a:spAutoFit/>
          </a:bodyPr>
          <a:lstStyle/>
          <a:p>
            <a:pPr>
              <a:lnSpc>
                <a:spcPct val="90000"/>
              </a:lnSpc>
            </a:pPr>
            <a:r>
              <a:rPr lang="en-US" dirty="0"/>
              <a:t>This is the 1</a:t>
            </a:r>
            <a:r>
              <a:rPr lang="en-US" baseline="30000" dirty="0"/>
              <a:t>st</a:t>
            </a:r>
            <a:r>
              <a:rPr lang="en-US" dirty="0"/>
              <a:t> time of</a:t>
            </a:r>
            <a:br>
              <a:rPr lang="en-US" dirty="0"/>
            </a:br>
            <a:r>
              <a:rPr lang="en-US" dirty="0"/>
              <a:t>three such a short time</a:t>
            </a:r>
            <a:br>
              <a:rPr lang="en-US" dirty="0"/>
            </a:br>
            <a:r>
              <a:rPr lang="en-US" dirty="0"/>
              <a:t>of judgment is listed!</a:t>
            </a:r>
          </a:p>
        </p:txBody>
      </p:sp>
      <p:cxnSp>
        <p:nvCxnSpPr>
          <p:cNvPr id="7" name="Straight Arrow Connector 6">
            <a:extLst>
              <a:ext uri="{FF2B5EF4-FFF2-40B4-BE49-F238E27FC236}">
                <a16:creationId xmlns:a16="http://schemas.microsoft.com/office/drawing/2014/main" id="{209963FE-B034-439D-BE3E-47217B377007}"/>
              </a:ext>
            </a:extLst>
          </p:cNvPr>
          <p:cNvCxnSpPr>
            <a:cxnSpLocks/>
          </p:cNvCxnSpPr>
          <p:nvPr/>
        </p:nvCxnSpPr>
        <p:spPr>
          <a:xfrm flipV="1">
            <a:off x="3198812" y="4953000"/>
            <a:ext cx="1143000" cy="228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05ADD51D-C069-4555-8351-2F8FE1B4569C}"/>
              </a:ext>
            </a:extLst>
          </p:cNvPr>
          <p:cNvSpPr/>
          <p:nvPr/>
        </p:nvSpPr>
        <p:spPr>
          <a:xfrm>
            <a:off x="4265612" y="4724400"/>
            <a:ext cx="914400" cy="228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noFill/>
            </a:endParaRPr>
          </a:p>
        </p:txBody>
      </p:sp>
    </p:spTree>
    <p:extLst>
      <p:ext uri="{BB962C8B-B14F-4D97-AF65-F5344CB8AC3E}">
        <p14:creationId xmlns:p14="http://schemas.microsoft.com/office/powerpoint/2010/main" val="258875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sitting, paper, rock, piece&#10;&#10;Description automatically generated">
            <a:extLst>
              <a:ext uri="{FF2B5EF4-FFF2-40B4-BE49-F238E27FC236}">
                <a16:creationId xmlns:a16="http://schemas.microsoft.com/office/drawing/2014/main" id="{5669EDF1-615D-46D5-A6E9-944E474B0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6881" y="-29678"/>
            <a:ext cx="6858001" cy="5143501"/>
          </a:xfrm>
          <a:prstGeom prst="rect">
            <a:avLst/>
          </a:prstGeom>
        </p:spPr>
      </p:pic>
      <p:sp>
        <p:nvSpPr>
          <p:cNvPr id="2" name="Title 1">
            <a:extLst>
              <a:ext uri="{FF2B5EF4-FFF2-40B4-BE49-F238E27FC236}">
                <a16:creationId xmlns:a16="http://schemas.microsoft.com/office/drawing/2014/main" id="{668E5E53-20B9-4E02-AB19-CE2F6DAF0D90}"/>
              </a:ext>
            </a:extLst>
          </p:cNvPr>
          <p:cNvSpPr>
            <a:spLocks noGrp="1"/>
          </p:cNvSpPr>
          <p:nvPr>
            <p:ph type="title"/>
          </p:nvPr>
        </p:nvSpPr>
        <p:spPr>
          <a:xfrm>
            <a:off x="912812" y="342900"/>
            <a:ext cx="3962400" cy="685800"/>
          </a:xfrm>
        </p:spPr>
        <p:txBody>
          <a:bodyPr>
            <a:normAutofit fontScale="90000"/>
          </a:bodyPr>
          <a:lstStyle/>
          <a:p>
            <a:r>
              <a:rPr lang="en-US" dirty="0"/>
              <a:t>Rare Commodities on the “Manifest”</a:t>
            </a:r>
          </a:p>
        </p:txBody>
      </p:sp>
      <p:pic>
        <p:nvPicPr>
          <p:cNvPr id="6" name="Content Placeholder 5" descr="A wooden box&#10;&#10;Description automatically generated">
            <a:extLst>
              <a:ext uri="{FF2B5EF4-FFF2-40B4-BE49-F238E27FC236}">
                <a16:creationId xmlns:a16="http://schemas.microsoft.com/office/drawing/2014/main" id="{95287CBF-A038-4494-9D5F-A2DB2656EBA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025794" y="4053317"/>
            <a:ext cx="4700587" cy="2804683"/>
          </a:xfrm>
        </p:spPr>
      </p:pic>
      <p:pic>
        <p:nvPicPr>
          <p:cNvPr id="10" name="Picture 9" descr="A close up of an elephant&#10;&#10;Description automatically generated">
            <a:extLst>
              <a:ext uri="{FF2B5EF4-FFF2-40B4-BE49-F238E27FC236}">
                <a16:creationId xmlns:a16="http://schemas.microsoft.com/office/drawing/2014/main" id="{2D297059-B814-443B-8145-B9A17D0229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0400"/>
            <a:ext cx="5486400" cy="3657600"/>
          </a:xfrm>
          <a:prstGeom prst="rect">
            <a:avLst/>
          </a:prstGeom>
        </p:spPr>
      </p:pic>
      <p:pic>
        <p:nvPicPr>
          <p:cNvPr id="8" name="Content Placeholder 7" descr="A picture containing sitting, table, close, sink&#10;&#10;Description automatically generated">
            <a:extLst>
              <a:ext uri="{FF2B5EF4-FFF2-40B4-BE49-F238E27FC236}">
                <a16:creationId xmlns:a16="http://schemas.microsoft.com/office/drawing/2014/main" id="{AB360D38-984E-40DE-A20E-00F103DF4EEB}"/>
              </a:ext>
            </a:extLst>
          </p:cNvPr>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3586383" y="1524000"/>
            <a:ext cx="3429000" cy="3429000"/>
          </a:xfrm>
        </p:spPr>
      </p:pic>
    </p:spTree>
    <p:extLst>
      <p:ext uri="{BB962C8B-B14F-4D97-AF65-F5344CB8AC3E}">
        <p14:creationId xmlns:p14="http://schemas.microsoft.com/office/powerpoint/2010/main" val="213733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out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out)">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590</TotalTime>
  <Words>1516</Words>
  <Application>Microsoft Office PowerPoint</Application>
  <PresentationFormat>Custom</PresentationFormat>
  <Paragraphs>109</Paragraphs>
  <Slides>27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 Unicode MS</vt:lpstr>
      <vt:lpstr>system-ui</vt:lpstr>
      <vt:lpstr>Arial</vt:lpstr>
      <vt:lpstr>Calibri</vt:lpstr>
      <vt:lpstr>Euphemia</vt:lpstr>
      <vt:lpstr>Tahoma</vt:lpstr>
      <vt:lpstr>Wingdings</vt:lpstr>
      <vt:lpstr>Serenity 16x9</vt:lpstr>
      <vt:lpstr>Demolition Before Construction (Rebooted – Chapter 18)</vt:lpstr>
      <vt:lpstr>Who ARE These Guys?</vt:lpstr>
      <vt:lpstr>Revelation 17 (angel/guide) Revelation 18 (angel/herald)</vt:lpstr>
      <vt:lpstr>Quotations and One-Time Appearances</vt:lpstr>
      <vt:lpstr>Then, Now, and When?</vt:lpstr>
      <vt:lpstr>“Whenever immoral power sits on the throne of the world men long for and sometimes possess the faith which can announce the doom of a particular evil force just when it seems most secure. Faith is able to cry fallen is Babylon before the event.” L. H. Hough</vt:lpstr>
      <vt:lpstr>Truth to Power!</vt:lpstr>
      <vt:lpstr>Judgment Swift and Sure</vt:lpstr>
      <vt:lpstr>Rare Commodities on the “Manifest”</vt:lpstr>
      <vt:lpstr>Warm-Up to Judgment in Ezekiel 27</vt:lpstr>
      <vt:lpstr>Rome’s Trade Compared to Tyre’s</vt:lpstr>
      <vt:lpstr>Serious Judgment</vt:lpstr>
      <vt:lpstr>Millstones from Galilee</vt:lpstr>
      <vt:lpstr>Why, Why, and Why!</vt:lpstr>
      <vt:lpstr>The END of the Beginning</vt:lpstr>
      <vt:lpstr>PowerPoint Presentation</vt:lpstr>
      <vt:lpstr>Title and Content Layout with List</vt:lpstr>
      <vt:lpstr>Testament of Judah 13</vt:lpstr>
      <vt:lpstr>Title and Content Layout with Chart</vt:lpstr>
      <vt:lpstr>Two Content Layout with Table</vt:lpstr>
      <vt:lpstr>Two Content Layout with SmartArt</vt:lpstr>
      <vt:lpstr>Add a Slide Title - 1</vt:lpstr>
      <vt:lpstr>Add a Slide Title - 2</vt:lpstr>
      <vt:lpstr>Add a Slide Title - 3</vt:lpstr>
      <vt:lpstr>PowerPoint Presentation</vt:lpstr>
      <vt:lpstr>Add a Slide Title - 4</vt:lpstr>
      <vt:lpstr>Add a Slide Title - 5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Babylon’s Fall  (Rebooted – Chapter 18)</dc:title>
  <dc:creator>Johnny Wilson</dc:creator>
  <cp:lastModifiedBy>Johnny Wilson</cp:lastModifiedBy>
  <cp:revision>24</cp:revision>
  <dcterms:created xsi:type="dcterms:W3CDTF">2020-07-31T16:25:05Z</dcterms:created>
  <dcterms:modified xsi:type="dcterms:W3CDTF">2020-08-01T02:15:29Z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