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266" r:id="rId6"/>
    <p:sldId id="275" r:id="rId7"/>
    <p:sldId id="270" r:id="rId8"/>
    <p:sldId id="276" r:id="rId9"/>
    <p:sldId id="261" r:id="rId10"/>
    <p:sldId id="278" r:id="rId11"/>
    <p:sldId id="279" r:id="rId12"/>
    <p:sldId id="281" r:id="rId13"/>
    <p:sldId id="257" r:id="rId14"/>
    <p:sldId id="271" r:id="rId15"/>
    <p:sldId id="280" r:id="rId16"/>
    <p:sldId id="282" r:id="rId17"/>
    <p:sldId id="283" r:id="rId18"/>
    <p:sldId id="284" r:id="rId19"/>
    <p:sldId id="277" r:id="rId20"/>
    <p:sldId id="272" r:id="rId21"/>
    <p:sldId id="273" r:id="rId22"/>
    <p:sldId id="274" r:id="rId23"/>
    <p:sldId id="268" r:id="rId24"/>
    <p:sldId id="258" r:id="rId25"/>
    <p:sldId id="259" r:id="rId26"/>
    <p:sldId id="260" r:id="rId27"/>
    <p:sldId id="285" r:id="rId28"/>
    <p:sldId id="269" r:id="rId29"/>
    <p:sldId id="262" r:id="rId30"/>
    <p:sldId id="263" r:id="rId31"/>
    <p:sldId id="264"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showGuides="1">
      <p:cViewPr varScale="1">
        <p:scale>
          <a:sx n="99" d="100"/>
          <a:sy n="99" d="100"/>
        </p:scale>
        <p:origin x="72" y="40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100000"/>
                    <a:satMod val="137000"/>
                  </a:schemeClr>
                </a:gs>
                <a:gs pos="71000">
                  <a:schemeClr val="accent1">
                    <a:shade val="98000"/>
                    <a:satMod val="137000"/>
                  </a:schemeClr>
                </a:gs>
                <a:gs pos="100000">
                  <a:schemeClr val="accent1">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572-47D6-91B5-B08EA9A0FA41}"/>
            </c:ext>
          </c:extLst>
        </c:ser>
        <c:ser>
          <c:idx val="1"/>
          <c:order val="1"/>
          <c:tx>
            <c:strRef>
              <c:f>Sheet1!$C$1</c:f>
              <c:strCache>
                <c:ptCount val="1"/>
                <c:pt idx="0">
                  <c:v>Series 2</c:v>
                </c:pt>
              </c:strCache>
            </c:strRef>
          </c:tx>
          <c:spPr>
            <a:gradFill rotWithShape="1">
              <a:gsLst>
                <a:gs pos="0">
                  <a:schemeClr val="accent2">
                    <a:shade val="100000"/>
                    <a:satMod val="137000"/>
                  </a:schemeClr>
                </a:gs>
                <a:gs pos="71000">
                  <a:schemeClr val="accent2">
                    <a:shade val="98000"/>
                    <a:satMod val="137000"/>
                  </a:schemeClr>
                </a:gs>
                <a:gs pos="100000">
                  <a:schemeClr val="accent2">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572-47D6-91B5-B08EA9A0FA41}"/>
            </c:ext>
          </c:extLst>
        </c:ser>
        <c:ser>
          <c:idx val="2"/>
          <c:order val="2"/>
          <c:tx>
            <c:strRef>
              <c:f>Sheet1!$D$1</c:f>
              <c:strCache>
                <c:ptCount val="1"/>
                <c:pt idx="0">
                  <c:v>Series 3</c:v>
                </c:pt>
              </c:strCache>
            </c:strRef>
          </c:tx>
          <c:spPr>
            <a:gradFill rotWithShape="1">
              <a:gsLst>
                <a:gs pos="0">
                  <a:schemeClr val="accent3">
                    <a:shade val="100000"/>
                    <a:satMod val="137000"/>
                  </a:schemeClr>
                </a:gs>
                <a:gs pos="71000">
                  <a:schemeClr val="accent3">
                    <a:shade val="98000"/>
                    <a:satMod val="137000"/>
                  </a:schemeClr>
                </a:gs>
                <a:gs pos="100000">
                  <a:schemeClr val="accent3">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572-47D6-91B5-B08EA9A0FA41}"/>
            </c:ext>
          </c:extLst>
        </c:ser>
        <c:dLbls>
          <c:showLegendKey val="0"/>
          <c:showVal val="0"/>
          <c:showCatName val="0"/>
          <c:showSerName val="0"/>
          <c:showPercent val="0"/>
          <c:showBubbleSize val="0"/>
        </c:dLbls>
        <c:gapWidth val="100"/>
        <c:overlap val="-24"/>
        <c:axId val="665025880"/>
        <c:axId val="665015688"/>
      </c:barChart>
      <c:catAx>
        <c:axId val="665025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015688"/>
        <c:crosses val="autoZero"/>
        <c:auto val="1"/>
        <c:lblAlgn val="ctr"/>
        <c:lblOffset val="100"/>
        <c:noMultiLvlLbl val="0"/>
      </c:catAx>
      <c:valAx>
        <c:axId val="665015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025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a:t>Step 1 Title</a:t>
          </a:r>
          <a:endParaRPr lang="en-US"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r>
            <a:rPr lang="en-US" dirty="0"/>
            <a:t>Task description</a:t>
          </a: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dgm:t>
        <a:bodyPr/>
        <a:lstStyle/>
        <a:p>
          <a:r>
            <a:rPr lang="en-US" dirty="0"/>
            <a:t>Task description</a:t>
          </a: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dgm:t>
        <a:bodyPr/>
        <a:lstStyle/>
        <a:p>
          <a:r>
            <a:rPr lang="en-US" dirty="0"/>
            <a:t>Task description</a:t>
          </a:r>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70879558-61CA-4CCD-B2D6-5349B01EF337}">
      <dgm:prSet phldrT="[Text]"/>
      <dgm:spPr/>
      <dgm:t>
        <a:bodyPr/>
        <a:lstStyle/>
        <a:p>
          <a:r>
            <a:rPr lang="en-US" dirty="0"/>
            <a:t>Task description</a:t>
          </a:r>
        </a:p>
      </dgm:t>
    </dgm:pt>
    <dgm:pt modelId="{95F5E6EE-4E8D-49F8-8C9E-8BBFD01B6A0E}" type="parTrans" cxnId="{8FAB4659-6291-457D-941A-93BCD304031A}">
      <dgm:prSet/>
      <dgm:spPr/>
      <dgm:t>
        <a:bodyPr/>
        <a:lstStyle/>
        <a:p>
          <a:endParaRPr lang="en-US"/>
        </a:p>
      </dgm:t>
    </dgm:pt>
    <dgm:pt modelId="{053E317B-DD3F-4AFF-90D1-A55D37D325DC}" type="sibTrans" cxnId="{8FAB4659-6291-457D-941A-93BCD304031A}">
      <dgm:prSet/>
      <dgm:spPr/>
      <dgm:t>
        <a:bodyPr/>
        <a:lstStyle/>
        <a:p>
          <a:endParaRPr lang="en-US"/>
        </a:p>
      </dgm:t>
    </dgm:pt>
    <dgm:pt modelId="{F2881FB1-6580-4F21-A283-BFAA6F91D5D2}">
      <dgm:prSet phldrT="[Text]"/>
      <dgm:spPr/>
      <dgm:t>
        <a:bodyPr/>
        <a:lstStyle/>
        <a:p>
          <a:r>
            <a:rPr lang="en-US" dirty="0"/>
            <a:t>Step 2 Title</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dgm:t>
        <a:bodyPr/>
        <a:lstStyle/>
        <a:p>
          <a:r>
            <a:rPr lang="en-US" dirty="0"/>
            <a:t>Task description</a:t>
          </a: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dgm:t>
        <a:bodyPr/>
        <a:lstStyle/>
        <a:p>
          <a:r>
            <a:rPr lang="en-US" dirty="0"/>
            <a:t>Task description</a:t>
          </a:r>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dgm:t>
        <a:bodyPr/>
        <a:lstStyle/>
        <a:p>
          <a:r>
            <a:rPr lang="en-US" dirty="0"/>
            <a:t>Task description</a:t>
          </a:r>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dgm:t>
        <a:bodyPr/>
        <a:lstStyle/>
        <a:p>
          <a:r>
            <a:rPr lang="en-US" dirty="0"/>
            <a:t>Step 3 Title</a:t>
          </a: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dirty="0"/>
            <a:t>Task description</a:t>
          </a: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en-US" dirty="0"/>
            <a:t>Task description</a:t>
          </a:r>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dgm:spPr/>
      <dgm:t>
        <a:bodyPr/>
        <a:lstStyle/>
        <a:p>
          <a:r>
            <a:rPr lang="en-US" dirty="0"/>
            <a:t>Step 4 Title</a:t>
          </a: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en-US" dirty="0"/>
            <a:t>Task description</a:t>
          </a:r>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r>
            <a:rPr lang="en-US" dirty="0"/>
            <a:t>Task description</a:t>
          </a:r>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1"/>
      <dgm:spPr/>
    </dgm:pt>
    <dgm:pt modelId="{187D4E8C-5C91-4D00-870C-2C45D4EA263C}" type="pres">
      <dgm:prSet presAssocID="{B4F1B46E-22B2-4721-950C-8704487586DC}" presName="firstChildTx" presStyleLbl="bgAccFollowNode1" presStyleIdx="0" presStyleCnt="11">
        <dgm:presLayoutVars>
          <dgm:bulletEnabled val="1"/>
        </dgm:presLayoutVars>
      </dgm:prSet>
      <dgm:spPr/>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1"/>
      <dgm:spPr/>
    </dgm:pt>
    <dgm:pt modelId="{4AE7D907-B6F4-4647-AB3F-ABE94C438AE8}" type="pres">
      <dgm:prSet presAssocID="{F9D46839-CD06-4669-AAE4-4D1E9AFEDA78}" presName="childTx" presStyleLbl="bgAccFollowNode1" presStyleIdx="1" presStyleCnt="11">
        <dgm:presLayoutVars>
          <dgm:bulletEnabled val="1"/>
        </dgm:presLayoutVars>
      </dgm:prSet>
      <dgm:spPr/>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1"/>
      <dgm:spPr/>
    </dgm:pt>
    <dgm:pt modelId="{D685DD23-B321-4B5E-842F-394CB33239FA}" type="pres">
      <dgm:prSet presAssocID="{7CB6360B-4022-4E96-922B-A12DE0E2A39F}" presName="childTx" presStyleLbl="bgAccFollowNode1" presStyleIdx="2" presStyleCnt="11">
        <dgm:presLayoutVars>
          <dgm:bulletEnabled val="1"/>
        </dgm:presLayoutVars>
      </dgm:prSet>
      <dgm:spPr/>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3" presStyleCnt="11"/>
      <dgm:spPr/>
    </dgm:pt>
    <dgm:pt modelId="{3EBE42F0-6491-49CC-95DC-985BA00CD458}" type="pres">
      <dgm:prSet presAssocID="{70879558-61CA-4CCD-B2D6-5349B01EF337}" presName="childTx" presStyleLbl="bgAccFollowNode1" presStyleIdx="3" presStyleCnt="11">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11"/>
      <dgm:spPr/>
    </dgm:pt>
    <dgm:pt modelId="{10C9E3CF-3A8F-4100-8ACD-91E2373197A2}" type="pres">
      <dgm:prSet presAssocID="{F2881FB1-6580-4F21-A283-BFAA6F91D5D2}" presName="firstChildTx" presStyleLbl="bgAccFollowNode1" presStyleIdx="4" presStyleCnt="11">
        <dgm:presLayoutVars>
          <dgm:bulletEnabled val="1"/>
        </dgm:presLayoutVars>
      </dgm:prSet>
      <dgm:spPr/>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11"/>
      <dgm:spPr/>
    </dgm:pt>
    <dgm:pt modelId="{B12AEB83-0A64-4B36-BF01-B2F834861BAA}" type="pres">
      <dgm:prSet presAssocID="{29E78340-8EBE-415C-B973-78A91A054B9C}" presName="childTx" presStyleLbl="bgAccFollowNode1" presStyleIdx="5" presStyleCnt="11">
        <dgm:presLayoutVars>
          <dgm:bulletEnabled val="1"/>
        </dgm:presLayoutVars>
      </dgm:prSet>
      <dgm:spPr/>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6" presStyleCnt="11"/>
      <dgm:spPr/>
    </dgm:pt>
    <dgm:pt modelId="{E1767793-EDD5-4203-A612-8120A71CA906}" type="pres">
      <dgm:prSet presAssocID="{8321AB85-EA8C-4958-B404-B4C118CB3C18}" presName="childTx" presStyleLbl="bgAccFollowNode1" presStyleIdx="6" presStyleCnt="11">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11"/>
      <dgm:spPr/>
    </dgm:pt>
    <dgm:pt modelId="{F8977219-728E-448F-AE8B-46B14F4F17DE}" type="pres">
      <dgm:prSet presAssocID="{6352CA33-6755-44BE-808F-400DA4CF80A7}" presName="firstChildTx" presStyleLbl="bgAccFollowNode1" presStyleIdx="7" presStyleCnt="11">
        <dgm:presLayoutVars>
          <dgm:bulletEnabled val="1"/>
        </dgm:presLayoutVars>
      </dgm:prSet>
      <dgm:spPr/>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8" presStyleCnt="11"/>
      <dgm:spPr/>
    </dgm:pt>
    <dgm:pt modelId="{96624143-7928-48E9-817F-BC4A07250C32}" type="pres">
      <dgm:prSet presAssocID="{3D5CDB25-F8FA-444B-8D4A-1D29D0CBA282}" presName="childTx" presStyleLbl="bgAccFollowNode1" presStyleIdx="8" presStyleCnt="11">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9" presStyleCnt="11"/>
      <dgm:spPr/>
    </dgm:pt>
    <dgm:pt modelId="{5B88A17E-EFF5-4A04-9CC9-D2131DA9ECCC}" type="pres">
      <dgm:prSet presAssocID="{7FCE83D9-631B-4420-BBFC-CA0AFA59F747}" presName="firstChildTx" presStyleLbl="bgAccFollowNode1" presStyleIdx="9" presStyleCnt="11">
        <dgm:presLayoutVars>
          <dgm:bulletEnabled val="1"/>
        </dgm:presLayoutVars>
      </dgm:prSet>
      <dgm:spPr/>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10" presStyleCnt="11"/>
      <dgm:spPr/>
    </dgm:pt>
    <dgm:pt modelId="{2B18CCD9-D6B1-4225-8D26-4BA691BB1837}" type="pres">
      <dgm:prSet presAssocID="{50451020-5E1A-4778-9E8D-169182A36191}" presName="childTx" presStyleLbl="bgAccFollowNode1" presStyleIdx="10" presStyleCnt="11">
        <dgm:presLayoutVars>
          <dgm:bulletEnabled val="1"/>
        </dgm:presLayoutVars>
      </dgm:prSet>
      <dgm:spPr/>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pt>
  </dgm:ptLst>
  <dgm:cxnLst>
    <dgm:cxn modelId="{0E640A01-5254-426D-9300-3ED2F4E3FC75}" type="presOf" srcId="{29E78340-8EBE-415C-B973-78A91A054B9C}" destId="{614EBA0E-D12B-447E-B378-B0FA2DEBEA2F}" srcOrd="0"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C0DEB330-C4FA-4F66-86CA-0C9C52F1F01F}" type="presOf" srcId="{29E78340-8EBE-415C-B973-78A91A054B9C}" destId="{B12AEB83-0A64-4B36-BF01-B2F834861BAA}"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16E03549-76FD-4D73-932D-9C88E7D9FF05}" type="presOf" srcId="{DB9FB862-4759-4D6A-84F3-01524B92723B}" destId="{402C2C77-A32C-4D99-9940-12535E1181F2}"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B2647B56-8947-4632-AB4A-42CBB9B48494}" type="presOf" srcId="{7FCE83D9-631B-4420-BBFC-CA0AFA59F747}" destId="{7453D9C8-CD6E-4AA4-8A19-7F6F667528F0}" srcOrd="0"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8FAB4659-6291-457D-941A-93BCD304031A}" srcId="{B4F1B46E-22B2-4721-950C-8704487586DC}" destId="{70879558-61CA-4CCD-B2D6-5349B01EF337}" srcOrd="3" destOrd="0" parTransId="{95F5E6EE-4E8D-49F8-8C9E-8BBFD01B6A0E}" sibTransId="{053E317B-DD3F-4AFF-90D1-A55D37D325DC}"/>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B736D792-8630-4423-BF25-ED6293A18ADD}" type="presOf" srcId="{9614A323-64B1-4077-A841-022051EC749A}" destId="{F8977219-728E-448F-AE8B-46B14F4F17DE}" srcOrd="1"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AD25A8A0-4628-40E2-8C9E-64E6AD4D4D91}" srcId="{B4F1B46E-22B2-4721-950C-8704487586DC}" destId="{F9D46839-CD06-4669-AAE4-4D1E9AFEDA78}" srcOrd="1" destOrd="0" parTransId="{B6B535D8-00AB-4FA1-AAEC-92498ABC6F4C}" sibTransId="{6497F199-DC2A-41F9-A449-D395E6BC4900}"/>
    <dgm:cxn modelId="{3EF668B1-7B6A-40A1-9E64-0829B2EF0539}" type="presOf" srcId="{F9D46839-CD06-4669-AAE4-4D1E9AFEDA78}" destId="{4AE7D907-B6F4-4647-AB3F-ABE94C438AE8}"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CD5EFFB3-C9FD-4DAC-8D97-0C2FB02B380B}" srcId="{B4F1B46E-22B2-4721-950C-8704487586DC}" destId="{7CB6360B-4022-4E96-922B-A12DE0E2A39F}" srcOrd="2" destOrd="0" parTransId="{44B2858F-607B-47DF-B44B-EA7D73FDC9F2}" sibTransId="{B35ED9D1-2A17-4034-8D08-4945CA54F6C9}"/>
    <dgm:cxn modelId="{70E22FBE-4510-487A-BD3F-D791559A8263}" type="presOf" srcId="{3D5CDB25-F8FA-444B-8D4A-1D29D0CBA282}" destId="{5314AADB-0AD3-4BAE-9F15-B0FE4F44C80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F3210AD4-6CEB-4017-A75B-E24F2FA3B062}" type="presOf" srcId="{70879558-61CA-4CCD-B2D6-5349B01EF337}" destId="{51F68A05-A560-4C6F-BC90-521AEF3B0907}" srcOrd="0"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0F86DBDB-3C4F-4C84-981B-7F4CA2A8EAF3}" srcId="{7FCE83D9-631B-4420-BBFC-CA0AFA59F747}" destId="{50451020-5E1A-4778-9E8D-169182A36191}" srcOrd="1" destOrd="0" parTransId="{7DFC3849-4A12-49FB-B614-8AFD597CCB9E}" sibTransId="{EEDE2474-4F18-4F59-8E58-6382D253E514}"/>
    <dgm:cxn modelId="{82BAE5DD-3A79-4870-9019-1254385E0650}" srcId="{00C18FBF-3FF5-4C16-97CF-AF03740D7AB6}" destId="{6352CA33-6755-44BE-808F-400DA4CF80A7}" srcOrd="2" destOrd="0" parTransId="{AEB59203-63BA-4A96-BADC-40BAEBD9AA40}" sibTransId="{AAB4CF73-4B9B-4AA0-9074-16C2D2AE00A1}"/>
    <dgm:cxn modelId="{2E3C97E6-67D4-4948-B47A-1115C2B2979F}" srcId="{6352CA33-6755-44BE-808F-400DA4CF80A7}" destId="{3D5CDB25-F8FA-444B-8D4A-1D29D0CBA282}" srcOrd="1" destOrd="0" parTransId="{4C229933-AC16-44B7-98EC-4C0F07FABCB0}" sibTransId="{189DA4C5-2A22-4C71-A806-7B4AB57767CC}"/>
    <dgm:cxn modelId="{59E871E8-E7D2-4CCC-B749-A714977AF5E6}" type="presOf" srcId="{D5197DDB-D5D2-499F-B255-CF7BB5AE2B43}" destId="{10C9E3CF-3A8F-4100-8ACD-91E2373197A2}" srcOrd="1" destOrd="0" presId="urn:microsoft.com/office/officeart/2005/8/layout/hList9"/>
    <dgm:cxn modelId="{114529EA-CDEE-4574-B59D-8F35E4FE7A75}" type="presOf" srcId="{50451020-5E1A-4778-9E8D-169182A36191}" destId="{3086D0BF-AAD1-4310-88ED-4D81A687BD50}" srcOrd="0" destOrd="0" presId="urn:microsoft.com/office/officeart/2005/8/layout/hList9"/>
    <dgm:cxn modelId="{92B5CCEF-1CDF-4025-ACF6-0780E13B9A00}" type="presOf" srcId="{7CB6360B-4022-4E96-922B-A12DE0E2A39F}" destId="{1877502C-A892-4DC0-ADA6-FA065097BB90}" srcOrd="0" destOrd="0" presId="urn:microsoft.com/office/officeart/2005/8/layout/hList9"/>
    <dgm:cxn modelId="{62ECA4F6-D6A0-41F0-AB7C-2AA480A6F080}" type="presOf" srcId="{70879558-61CA-4CCD-B2D6-5349B01EF337}" destId="{3EBE42F0-6491-49CC-95DC-985BA00CD458}" srcOrd="1"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B628A148-8501-42F8-B49E-281D353B606E}" type="presParOf" srcId="{FC66A233-6BBA-46AF-B2F6-28E379B158E2}" destId="{E5677DE7-299C-4C9C-A4BC-6335CC601D12}" srcOrd="4" destOrd="0" presId="urn:microsoft.com/office/officeart/2005/8/layout/hList9"/>
    <dgm:cxn modelId="{8D569982-26E1-4090-9C18-DC58158F325D}" type="presParOf" srcId="{E5677DE7-299C-4C9C-A4BC-6335CC601D12}" destId="{51F68A05-A560-4C6F-BC90-521AEF3B0907}" srcOrd="0" destOrd="0" presId="urn:microsoft.com/office/officeart/2005/8/layout/hList9"/>
    <dgm:cxn modelId="{2FA9E744-008C-4725-86D6-3B7B8883E6D9}" type="presParOf" srcId="{E5677DE7-299C-4C9C-A4BC-6335CC601D12}" destId="{3EBE42F0-6491-49CC-95DC-985BA00CD458}"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19461"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1063655" y="453531"/>
        <a:ext cx="1282015" cy="1017981"/>
      </dsp:txXfrm>
    </dsp:sp>
    <dsp:sp modelId="{59179C9B-8BA4-4AC7-ACB1-A12DE00142E2}">
      <dsp:nvSpPr>
        <dsp:cNvPr id="0" name=""/>
        <dsp:cNvSpPr/>
      </dsp:nvSpPr>
      <dsp:spPr>
        <a:xfrm>
          <a:off x="819461"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1063655" y="1471513"/>
        <a:ext cx="1282015" cy="1017981"/>
      </dsp:txXfrm>
    </dsp:sp>
    <dsp:sp modelId="{1877502C-A892-4DC0-ADA6-FA065097BB90}">
      <dsp:nvSpPr>
        <dsp:cNvPr id="0" name=""/>
        <dsp:cNvSpPr/>
      </dsp:nvSpPr>
      <dsp:spPr>
        <a:xfrm>
          <a:off x="819461"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1063655" y="2489494"/>
        <a:ext cx="1282015" cy="1017981"/>
      </dsp:txXfrm>
    </dsp:sp>
    <dsp:sp modelId="{51F68A05-A560-4C6F-BC90-521AEF3B0907}">
      <dsp:nvSpPr>
        <dsp:cNvPr id="0" name=""/>
        <dsp:cNvSpPr/>
      </dsp:nvSpPr>
      <dsp:spPr>
        <a:xfrm>
          <a:off x="819461" y="3507476"/>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1063655" y="3507476"/>
        <a:ext cx="1282015" cy="1017981"/>
      </dsp:txXfrm>
    </dsp:sp>
    <dsp:sp modelId="{FC7ED273-8CFD-43C2-9C05-44FADF3E0637}">
      <dsp:nvSpPr>
        <dsp:cNvPr id="0" name=""/>
        <dsp:cNvSpPr/>
      </dsp:nvSpPr>
      <dsp:spPr>
        <a:xfrm>
          <a:off x="5483"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Step 1 Title</a:t>
          </a:r>
          <a:endParaRPr lang="en-US" sz="2000" kern="1200" dirty="0"/>
        </a:p>
      </dsp:txBody>
      <dsp:txXfrm>
        <a:off x="154488" y="195547"/>
        <a:ext cx="719462" cy="719462"/>
      </dsp:txXfrm>
    </dsp:sp>
    <dsp:sp modelId="{F660F4B9-35DB-4256-A868-A35C6DCCF6B2}">
      <dsp:nvSpPr>
        <dsp:cNvPr id="0" name=""/>
        <dsp:cNvSpPr/>
      </dsp:nvSpPr>
      <dsp:spPr>
        <a:xfrm>
          <a:off x="3363143"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3607337" y="453531"/>
        <a:ext cx="1282015" cy="1017981"/>
      </dsp:txXfrm>
    </dsp:sp>
    <dsp:sp modelId="{614EBA0E-D12B-447E-B378-B0FA2DEBEA2F}">
      <dsp:nvSpPr>
        <dsp:cNvPr id="0" name=""/>
        <dsp:cNvSpPr/>
      </dsp:nvSpPr>
      <dsp:spPr>
        <a:xfrm>
          <a:off x="3363143"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3607337" y="1471513"/>
        <a:ext cx="1282015" cy="1017981"/>
      </dsp:txXfrm>
    </dsp:sp>
    <dsp:sp modelId="{68509703-D239-4E1B-8CF0-EF08079E1226}">
      <dsp:nvSpPr>
        <dsp:cNvPr id="0" name=""/>
        <dsp:cNvSpPr/>
      </dsp:nvSpPr>
      <dsp:spPr>
        <a:xfrm>
          <a:off x="3363143"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3607337" y="2489494"/>
        <a:ext cx="1282015" cy="1017981"/>
      </dsp:txXfrm>
    </dsp:sp>
    <dsp:sp modelId="{FD776C1E-557E-4553-9447-49B69EEC7907}">
      <dsp:nvSpPr>
        <dsp:cNvPr id="0" name=""/>
        <dsp:cNvSpPr/>
      </dsp:nvSpPr>
      <dsp:spPr>
        <a:xfrm>
          <a:off x="2549165"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Step 2 Title</a:t>
          </a:r>
        </a:p>
      </dsp:txBody>
      <dsp:txXfrm>
        <a:off x="2698170" y="195547"/>
        <a:ext cx="719462" cy="719462"/>
      </dsp:txXfrm>
    </dsp:sp>
    <dsp:sp modelId="{AD2806AC-6A03-4F05-9F4D-F72EA0E56FBF}">
      <dsp:nvSpPr>
        <dsp:cNvPr id="0" name=""/>
        <dsp:cNvSpPr/>
      </dsp:nvSpPr>
      <dsp:spPr>
        <a:xfrm>
          <a:off x="5906825"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6151018" y="453531"/>
        <a:ext cx="1282015" cy="1017981"/>
      </dsp:txXfrm>
    </dsp:sp>
    <dsp:sp modelId="{5314AADB-0AD3-4BAE-9F15-B0FE4F44C802}">
      <dsp:nvSpPr>
        <dsp:cNvPr id="0" name=""/>
        <dsp:cNvSpPr/>
      </dsp:nvSpPr>
      <dsp:spPr>
        <a:xfrm>
          <a:off x="5906825"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6151018" y="1471513"/>
        <a:ext cx="1282015" cy="1017981"/>
      </dsp:txXfrm>
    </dsp:sp>
    <dsp:sp modelId="{89E6DA6E-7A23-44BD-8A99-378091FF741D}">
      <dsp:nvSpPr>
        <dsp:cNvPr id="0" name=""/>
        <dsp:cNvSpPr/>
      </dsp:nvSpPr>
      <dsp:spPr>
        <a:xfrm>
          <a:off x="5092847"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Step 3 Title</a:t>
          </a:r>
        </a:p>
      </dsp:txBody>
      <dsp:txXfrm>
        <a:off x="5241852" y="195547"/>
        <a:ext cx="719462" cy="719462"/>
      </dsp:txXfrm>
    </dsp:sp>
    <dsp:sp modelId="{402C2C77-A32C-4D99-9940-12535E1181F2}">
      <dsp:nvSpPr>
        <dsp:cNvPr id="0" name=""/>
        <dsp:cNvSpPr/>
      </dsp:nvSpPr>
      <dsp:spPr>
        <a:xfrm>
          <a:off x="8450507"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8694700" y="453531"/>
        <a:ext cx="1282015" cy="1017981"/>
      </dsp:txXfrm>
    </dsp:sp>
    <dsp:sp modelId="{3086D0BF-AAD1-4310-88ED-4D81A687BD50}">
      <dsp:nvSpPr>
        <dsp:cNvPr id="0" name=""/>
        <dsp:cNvSpPr/>
      </dsp:nvSpPr>
      <dsp:spPr>
        <a:xfrm>
          <a:off x="8450507"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t>Task description</a:t>
          </a:r>
        </a:p>
      </dsp:txBody>
      <dsp:txXfrm>
        <a:off x="8694700" y="1471513"/>
        <a:ext cx="1282015" cy="1017981"/>
      </dsp:txXfrm>
    </dsp:sp>
    <dsp:sp modelId="{7453D9C8-CD6E-4AA4-8A19-7F6F667528F0}">
      <dsp:nvSpPr>
        <dsp:cNvPr id="0" name=""/>
        <dsp:cNvSpPr/>
      </dsp:nvSpPr>
      <dsp:spPr>
        <a:xfrm>
          <a:off x="7636529"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Step 4 Title</a:t>
          </a:r>
        </a:p>
      </dsp:txBody>
      <dsp:txXfrm>
        <a:off x="7785534" y="195547"/>
        <a:ext cx="719462" cy="71946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8/7/2020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8/7/2020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22867" y="2292094"/>
            <a:ext cx="5916083" cy="2219691"/>
          </a:xfrm>
        </p:spPr>
        <p:txBody>
          <a:bodyPr anchor="ctr"/>
          <a:lstStyle/>
          <a:p>
            <a:r>
              <a:rPr lang="en-US" dirty="0"/>
              <a:t>No “Red wedding”</a:t>
            </a:r>
            <a:br>
              <a:rPr lang="en-US" dirty="0"/>
            </a:br>
            <a:r>
              <a:rPr lang="en-US" sz="3600" dirty="0">
                <a:solidFill>
                  <a:schemeClr val="accent5">
                    <a:lumMod val="50000"/>
                  </a:schemeClr>
                </a:solidFill>
              </a:rPr>
              <a:t>The victory banquet</a:t>
            </a:r>
          </a:p>
        </p:txBody>
      </p:sp>
      <p:sp>
        <p:nvSpPr>
          <p:cNvPr id="7" name="Subtitle 6"/>
          <p:cNvSpPr>
            <a:spLocks noGrp="1"/>
          </p:cNvSpPr>
          <p:nvPr>
            <p:ph type="subTitle" idx="1"/>
          </p:nvPr>
        </p:nvSpPr>
        <p:spPr>
          <a:xfrm>
            <a:off x="922867" y="3864668"/>
            <a:ext cx="5734050" cy="955565"/>
          </a:xfrm>
        </p:spPr>
        <p:txBody>
          <a:bodyPr>
            <a:normAutofit/>
          </a:bodyPr>
          <a:lstStyle/>
          <a:p>
            <a:r>
              <a:rPr lang="en-US" sz="3200" dirty="0"/>
              <a:t>Revelation 19:1-21</a:t>
            </a:r>
          </a:p>
        </p:txBody>
      </p:sp>
      <p:pic>
        <p:nvPicPr>
          <p:cNvPr id="8" name="Picture Placeholder 7">
            <a:extLst>
              <a:ext uri="{FF2B5EF4-FFF2-40B4-BE49-F238E27FC236}">
                <a16:creationId xmlns:a16="http://schemas.microsoft.com/office/drawing/2014/main" id="{7C8B7EE9-05B2-4C23-8B2A-BAD24A71361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303" r="8303"/>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Strange Ideas About the Marriage Feast</a:t>
            </a:r>
          </a:p>
        </p:txBody>
      </p:sp>
      <p:sp>
        <p:nvSpPr>
          <p:cNvPr id="14" name="Content Placeholder 13"/>
          <p:cNvSpPr>
            <a:spLocks noGrp="1"/>
          </p:cNvSpPr>
          <p:nvPr>
            <p:ph idx="1"/>
          </p:nvPr>
        </p:nvSpPr>
        <p:spPr>
          <a:xfrm>
            <a:off x="394636" y="1359567"/>
            <a:ext cx="5900286" cy="5108609"/>
          </a:xfrm>
        </p:spPr>
        <p:txBody>
          <a:bodyPr>
            <a:normAutofit/>
          </a:bodyPr>
          <a:lstStyle/>
          <a:p>
            <a:pPr marL="457200" indent="-457200">
              <a:buFont typeface="+mj-lt"/>
              <a:buAutoNum type="alphaLcParenR"/>
            </a:pPr>
            <a:r>
              <a:rPr lang="en-US" sz="2800" b="1" dirty="0"/>
              <a:t>A special reward for church members of churches which have held certain points of doctrine and praxis [Landmark Baptists, for one]</a:t>
            </a:r>
          </a:p>
          <a:p>
            <a:pPr marL="457200" indent="-457200">
              <a:buFont typeface="+mj-lt"/>
              <a:buAutoNum type="alphaLcParenR"/>
            </a:pPr>
            <a:r>
              <a:rPr lang="en-US" sz="2800" b="1" dirty="0"/>
              <a:t>A real marriage that the apostle Paul would perform the ceremony because he had so much to do with the betrothal.</a:t>
            </a:r>
          </a:p>
          <a:p>
            <a:pPr marL="457200" indent="-457200">
              <a:buFont typeface="+mj-lt"/>
              <a:buAutoNum type="alphaLcParenR"/>
            </a:pPr>
            <a:r>
              <a:rPr lang="en-US" sz="2800" b="1" dirty="0"/>
              <a:t>How can the church be both the bride and the attendees?</a:t>
            </a:r>
          </a:p>
        </p:txBody>
      </p:sp>
      <p:pic>
        <p:nvPicPr>
          <p:cNvPr id="3" name="Picture 2" descr="A group of people standing next to a fireplace&#10;&#10;Description automatically generated">
            <a:extLst>
              <a:ext uri="{FF2B5EF4-FFF2-40B4-BE49-F238E27FC236}">
                <a16:creationId xmlns:a16="http://schemas.microsoft.com/office/drawing/2014/main" id="{1196E0A0-0E02-47A0-B1B5-334454708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011" y="1641108"/>
            <a:ext cx="5486400" cy="4114800"/>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(5) Blessings in the Book of Revelation</a:t>
            </a:r>
          </a:p>
        </p:txBody>
      </p:sp>
      <p:sp>
        <p:nvSpPr>
          <p:cNvPr id="3" name="Content Placeholder 2">
            <a:extLst>
              <a:ext uri="{FF2B5EF4-FFF2-40B4-BE49-F238E27FC236}">
                <a16:creationId xmlns:a16="http://schemas.microsoft.com/office/drawing/2014/main" id="{984ADA0D-B01B-48C9-A601-3E028929FE9D}"/>
              </a:ext>
            </a:extLst>
          </p:cNvPr>
          <p:cNvSpPr>
            <a:spLocks noGrp="1"/>
          </p:cNvSpPr>
          <p:nvPr>
            <p:ph idx="1"/>
          </p:nvPr>
        </p:nvSpPr>
        <p:spPr>
          <a:xfrm>
            <a:off x="288758" y="1600200"/>
            <a:ext cx="11521440" cy="4572000"/>
          </a:xfrm>
        </p:spPr>
        <p:txBody>
          <a:bodyPr>
            <a:noAutofit/>
          </a:bodyPr>
          <a:lstStyle/>
          <a:p>
            <a:pPr marL="457200" indent="-457200">
              <a:buFont typeface="+mj-lt"/>
              <a:buAutoNum type="arabicParenR"/>
            </a:pPr>
            <a:r>
              <a:rPr lang="en-US" sz="2800" b="1" dirty="0"/>
              <a:t>Revelation 1:3 – those who read, hear, and live according to this prophecy</a:t>
            </a:r>
          </a:p>
          <a:p>
            <a:pPr marL="457200" indent="-457200">
              <a:buFont typeface="+mj-lt"/>
              <a:buAutoNum type="arabicParenR"/>
            </a:pPr>
            <a:r>
              <a:rPr lang="en-US" sz="2800" b="1" dirty="0"/>
              <a:t>Revelation 14:13 – those who die in the Lord going forward</a:t>
            </a:r>
          </a:p>
          <a:p>
            <a:pPr marL="457200" indent="-457200">
              <a:buFont typeface="+mj-lt"/>
              <a:buAutoNum type="arabicParenR"/>
            </a:pPr>
            <a:r>
              <a:rPr lang="en-US" sz="2800" b="1" dirty="0"/>
              <a:t>Revelation 19:9 – those invited to the Marriage Banquet of the Lamb</a:t>
            </a:r>
          </a:p>
          <a:p>
            <a:pPr marL="457200" indent="-457200">
              <a:buFont typeface="+mj-lt"/>
              <a:buAutoNum type="arabicParenR"/>
            </a:pPr>
            <a:r>
              <a:rPr lang="en-US" sz="2800" b="1" dirty="0"/>
              <a:t>Revelation 20:6 – those who participate in the first resurrection</a:t>
            </a:r>
          </a:p>
          <a:p>
            <a:pPr marL="457200" indent="-457200">
              <a:buFont typeface="+mj-lt"/>
              <a:buAutoNum type="arabicParenR"/>
            </a:pPr>
            <a:r>
              <a:rPr lang="en-US" sz="2800" b="1" dirty="0"/>
              <a:t>Revelation 22:7 – the one who lives according to the prophecy in this book</a:t>
            </a:r>
          </a:p>
        </p:txBody>
      </p:sp>
      <p:sp>
        <p:nvSpPr>
          <p:cNvPr id="4" name="Right Brace 3">
            <a:extLst>
              <a:ext uri="{FF2B5EF4-FFF2-40B4-BE49-F238E27FC236}">
                <a16:creationId xmlns:a16="http://schemas.microsoft.com/office/drawing/2014/main" id="{6A1EB66B-F647-4AB4-83C2-612F030B97F4}"/>
              </a:ext>
            </a:extLst>
          </p:cNvPr>
          <p:cNvSpPr/>
          <p:nvPr/>
        </p:nvSpPr>
        <p:spPr>
          <a:xfrm>
            <a:off x="11463688" y="1482292"/>
            <a:ext cx="728312" cy="3955982"/>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458884F7-DB09-43A8-81E0-9E10BE136189}"/>
              </a:ext>
            </a:extLst>
          </p:cNvPr>
          <p:cNvSpPr/>
          <p:nvPr/>
        </p:nvSpPr>
        <p:spPr>
          <a:xfrm>
            <a:off x="11081886" y="2624087"/>
            <a:ext cx="728312" cy="1672391"/>
          </a:xfrm>
          <a:prstGeom prst="righ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53419644-FD6F-4A49-9D7A-A4847C7044C4}"/>
              </a:ext>
            </a:extLst>
          </p:cNvPr>
          <p:cNvSpPr/>
          <p:nvPr/>
        </p:nvSpPr>
        <p:spPr>
          <a:xfrm>
            <a:off x="10700084" y="3060833"/>
            <a:ext cx="728312" cy="798897"/>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201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out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out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out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6385-97C2-4758-93E8-E866CF94642C}"/>
              </a:ext>
            </a:extLst>
          </p:cNvPr>
          <p:cNvSpPr>
            <a:spLocks noGrp="1"/>
          </p:cNvSpPr>
          <p:nvPr>
            <p:ph type="title"/>
          </p:nvPr>
        </p:nvSpPr>
        <p:spPr/>
        <p:txBody>
          <a:bodyPr/>
          <a:lstStyle/>
          <a:p>
            <a:r>
              <a:rPr lang="en-US" dirty="0"/>
              <a:t>Two Women / Two Lifestyles / Two Value Systems</a:t>
            </a:r>
          </a:p>
        </p:txBody>
      </p:sp>
      <p:sp>
        <p:nvSpPr>
          <p:cNvPr id="3" name="Text Placeholder 2">
            <a:extLst>
              <a:ext uri="{FF2B5EF4-FFF2-40B4-BE49-F238E27FC236}">
                <a16:creationId xmlns:a16="http://schemas.microsoft.com/office/drawing/2014/main" id="{38806463-C096-4575-ABC7-E837D4784FD1}"/>
              </a:ext>
            </a:extLst>
          </p:cNvPr>
          <p:cNvSpPr>
            <a:spLocks noGrp="1"/>
          </p:cNvSpPr>
          <p:nvPr>
            <p:ph type="body" idx="1"/>
          </p:nvPr>
        </p:nvSpPr>
        <p:spPr/>
        <p:txBody>
          <a:bodyPr/>
          <a:lstStyle/>
          <a:p>
            <a:r>
              <a:rPr lang="en-US" dirty="0"/>
              <a:t>The Great Harlot (Chapter 16)</a:t>
            </a:r>
          </a:p>
        </p:txBody>
      </p:sp>
      <p:pic>
        <p:nvPicPr>
          <p:cNvPr id="8" name="Content Placeholder 7" descr="A picture containing outdoor, giraffe, person, front&#10;&#10;Description automatically generated">
            <a:extLst>
              <a:ext uri="{FF2B5EF4-FFF2-40B4-BE49-F238E27FC236}">
                <a16:creationId xmlns:a16="http://schemas.microsoft.com/office/drawing/2014/main" id="{76950307-DF6A-4BDE-B123-010CA262B9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138" y="2598821"/>
            <a:ext cx="5276425" cy="3183425"/>
          </a:xfrm>
        </p:spPr>
      </p:pic>
      <p:sp>
        <p:nvSpPr>
          <p:cNvPr id="5" name="Text Placeholder 4">
            <a:extLst>
              <a:ext uri="{FF2B5EF4-FFF2-40B4-BE49-F238E27FC236}">
                <a16:creationId xmlns:a16="http://schemas.microsoft.com/office/drawing/2014/main" id="{0457A9DF-C01E-42CC-93B0-F1FBEEC8BCEF}"/>
              </a:ext>
            </a:extLst>
          </p:cNvPr>
          <p:cNvSpPr>
            <a:spLocks noGrp="1"/>
          </p:cNvSpPr>
          <p:nvPr>
            <p:ph type="body" sz="quarter" idx="3"/>
          </p:nvPr>
        </p:nvSpPr>
        <p:spPr>
          <a:xfrm>
            <a:off x="6434529" y="1600200"/>
            <a:ext cx="4919472" cy="823912"/>
          </a:xfrm>
        </p:spPr>
        <p:txBody>
          <a:bodyPr/>
          <a:lstStyle/>
          <a:p>
            <a:r>
              <a:rPr lang="en-US" dirty="0"/>
              <a:t>The Virgin Bride (Chapter 19)</a:t>
            </a:r>
          </a:p>
        </p:txBody>
      </p:sp>
      <p:pic>
        <p:nvPicPr>
          <p:cNvPr id="10" name="Content Placeholder 9" descr="A picture containing table, bed&#10;&#10;Description automatically generated">
            <a:extLst>
              <a:ext uri="{FF2B5EF4-FFF2-40B4-BE49-F238E27FC236}">
                <a16:creationId xmlns:a16="http://schemas.microsoft.com/office/drawing/2014/main" id="{BB8343D2-5451-4BE0-A624-ACCF4181067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4529" y="2598821"/>
            <a:ext cx="4353547" cy="3231671"/>
          </a:xfrm>
        </p:spPr>
      </p:pic>
    </p:spTree>
    <p:extLst>
      <p:ext uri="{BB962C8B-B14F-4D97-AF65-F5344CB8AC3E}">
        <p14:creationId xmlns:p14="http://schemas.microsoft.com/office/powerpoint/2010/main" val="158967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D403-3290-4860-B495-7F8FAA0B73D7}"/>
              </a:ext>
            </a:extLst>
          </p:cNvPr>
          <p:cNvSpPr>
            <a:spLocks noGrp="1"/>
          </p:cNvSpPr>
          <p:nvPr>
            <p:ph type="title"/>
          </p:nvPr>
        </p:nvSpPr>
        <p:spPr/>
        <p:txBody>
          <a:bodyPr/>
          <a:lstStyle/>
          <a:p>
            <a:r>
              <a:rPr lang="en-US" dirty="0"/>
              <a:t>Hail, the REAL Thing!</a:t>
            </a:r>
          </a:p>
        </p:txBody>
      </p:sp>
      <p:pic>
        <p:nvPicPr>
          <p:cNvPr id="5" name="Content Placeholder 4" descr="A screenshot of a cell phone&#10;&#10;Description automatically generated">
            <a:extLst>
              <a:ext uri="{FF2B5EF4-FFF2-40B4-BE49-F238E27FC236}">
                <a16:creationId xmlns:a16="http://schemas.microsoft.com/office/drawing/2014/main" id="{8A5BCAD0-CF42-4816-9EF0-4F60762B5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896" y="1619450"/>
            <a:ext cx="7538637" cy="4572000"/>
          </a:xfrm>
        </p:spPr>
      </p:pic>
      <p:pic>
        <p:nvPicPr>
          <p:cNvPr id="7" name="Picture 6" descr="A blurry photo of a horse&#10;&#10;Description automatically generated">
            <a:extLst>
              <a:ext uri="{FF2B5EF4-FFF2-40B4-BE49-F238E27FC236}">
                <a16:creationId xmlns:a16="http://schemas.microsoft.com/office/drawing/2014/main" id="{A809500C-B566-4A9E-BFBE-E3914A928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368" y="76200"/>
            <a:ext cx="2871002" cy="6459755"/>
          </a:xfrm>
          <a:prstGeom prst="rect">
            <a:avLst/>
          </a:prstGeom>
        </p:spPr>
      </p:pic>
    </p:spTree>
    <p:extLst>
      <p:ext uri="{BB962C8B-B14F-4D97-AF65-F5344CB8AC3E}">
        <p14:creationId xmlns:p14="http://schemas.microsoft.com/office/powerpoint/2010/main" val="172820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D45C-E23A-437F-B725-A202DCE273C8}"/>
              </a:ext>
            </a:extLst>
          </p:cNvPr>
          <p:cNvSpPr>
            <a:spLocks noGrp="1"/>
          </p:cNvSpPr>
          <p:nvPr>
            <p:ph type="title"/>
          </p:nvPr>
        </p:nvSpPr>
        <p:spPr/>
        <p:txBody>
          <a:bodyPr/>
          <a:lstStyle/>
          <a:p>
            <a:r>
              <a:rPr lang="en-US" dirty="0"/>
              <a:t>The King Prepares for War</a:t>
            </a:r>
          </a:p>
        </p:txBody>
      </p:sp>
      <p:pic>
        <p:nvPicPr>
          <p:cNvPr id="7" name="Picture 6" descr="A close up&#10;&#10;Description automatically generated">
            <a:extLst>
              <a:ext uri="{FF2B5EF4-FFF2-40B4-BE49-F238E27FC236}">
                <a16:creationId xmlns:a16="http://schemas.microsoft.com/office/drawing/2014/main" id="{FAD18B15-4FD6-471B-A366-803A49AE6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26" y="1931675"/>
            <a:ext cx="2813435" cy="4026413"/>
          </a:xfrm>
          <a:prstGeom prst="rect">
            <a:avLst/>
          </a:prstGeom>
        </p:spPr>
      </p:pic>
      <p:pic>
        <p:nvPicPr>
          <p:cNvPr id="11" name="Content Placeholder 10" descr="A screenshot of a cell phone&#10;&#10;Description automatically generated">
            <a:extLst>
              <a:ext uri="{FF2B5EF4-FFF2-40B4-BE49-F238E27FC236}">
                <a16:creationId xmlns:a16="http://schemas.microsoft.com/office/drawing/2014/main" id="{7199FEA7-3451-437C-AE45-558FAF5689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7317" y="1658881"/>
            <a:ext cx="8732203" cy="4572000"/>
          </a:xfrm>
        </p:spPr>
      </p:pic>
    </p:spTree>
    <p:extLst>
      <p:ext uri="{BB962C8B-B14F-4D97-AF65-F5344CB8AC3E}">
        <p14:creationId xmlns:p14="http://schemas.microsoft.com/office/powerpoint/2010/main" val="405626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2986-2985-4EC0-BE8A-D8CEA1C3F411}"/>
              </a:ext>
            </a:extLst>
          </p:cNvPr>
          <p:cNvSpPr>
            <a:spLocks noGrp="1"/>
          </p:cNvSpPr>
          <p:nvPr>
            <p:ph type="title"/>
          </p:nvPr>
        </p:nvSpPr>
        <p:spPr/>
        <p:txBody>
          <a:bodyPr/>
          <a:lstStyle/>
          <a:p>
            <a:r>
              <a:rPr lang="en-US" dirty="0"/>
              <a:t>Feast of Fire, Carrion, and Judgment</a:t>
            </a:r>
          </a:p>
        </p:txBody>
      </p:sp>
      <p:pic>
        <p:nvPicPr>
          <p:cNvPr id="5" name="Content Placeholder 4" descr="A screenshot of a cell phone&#10;&#10;Description automatically generated">
            <a:extLst>
              <a:ext uri="{FF2B5EF4-FFF2-40B4-BE49-F238E27FC236}">
                <a16:creationId xmlns:a16="http://schemas.microsoft.com/office/drawing/2014/main" id="{D2FB9389-784A-40F8-8B39-79DCB0D6F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943" y="1600200"/>
            <a:ext cx="9950114" cy="4572000"/>
          </a:xfrm>
        </p:spPr>
      </p:pic>
    </p:spTree>
    <p:extLst>
      <p:ext uri="{BB962C8B-B14F-4D97-AF65-F5344CB8AC3E}">
        <p14:creationId xmlns:p14="http://schemas.microsoft.com/office/powerpoint/2010/main" val="357509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ECE8-807F-4527-976A-4346154C0C89}"/>
              </a:ext>
            </a:extLst>
          </p:cNvPr>
          <p:cNvSpPr>
            <a:spLocks noGrp="1"/>
          </p:cNvSpPr>
          <p:nvPr>
            <p:ph type="title"/>
          </p:nvPr>
        </p:nvSpPr>
        <p:spPr/>
        <p:txBody>
          <a:bodyPr/>
          <a:lstStyle/>
          <a:p>
            <a:r>
              <a:rPr lang="en-US" dirty="0"/>
              <a:t>Elizabeth </a:t>
            </a:r>
            <a:r>
              <a:rPr lang="en-US" dirty="0" err="1"/>
              <a:t>Schüssler</a:t>
            </a:r>
            <a:r>
              <a:rPr lang="en-US" dirty="0"/>
              <a:t> </a:t>
            </a:r>
            <a:r>
              <a:rPr lang="en-US" dirty="0" err="1"/>
              <a:t>Fiorenza</a:t>
            </a:r>
            <a:r>
              <a:rPr lang="en-US" dirty="0"/>
              <a:t> (Harvard Divinity)</a:t>
            </a:r>
          </a:p>
        </p:txBody>
      </p:sp>
      <p:sp>
        <p:nvSpPr>
          <p:cNvPr id="3" name="Text Placeholder 2">
            <a:extLst>
              <a:ext uri="{FF2B5EF4-FFF2-40B4-BE49-F238E27FC236}">
                <a16:creationId xmlns:a16="http://schemas.microsoft.com/office/drawing/2014/main" id="{6D96916E-5089-400C-A059-02CDBE7EFB93}"/>
              </a:ext>
            </a:extLst>
          </p:cNvPr>
          <p:cNvSpPr>
            <a:spLocks noGrp="1"/>
          </p:cNvSpPr>
          <p:nvPr>
            <p:ph type="body" sz="half" idx="2"/>
          </p:nvPr>
        </p:nvSpPr>
        <p:spPr>
          <a:xfrm>
            <a:off x="442762" y="1600199"/>
            <a:ext cx="5199086" cy="4829476"/>
          </a:xfrm>
        </p:spPr>
        <p:txBody>
          <a:bodyPr>
            <a:normAutofit/>
          </a:bodyPr>
          <a:lstStyle/>
          <a:p>
            <a:pPr marL="857250" indent="-857250">
              <a:buFont typeface="+mj-lt"/>
              <a:buAutoNum type="romanUcPeriod"/>
            </a:pPr>
            <a:r>
              <a:rPr lang="en-US" sz="3600" b="1" dirty="0">
                <a:solidFill>
                  <a:srgbClr val="C00000"/>
                </a:solidFill>
              </a:rPr>
              <a:t>Dragon (Ch. 12)</a:t>
            </a:r>
          </a:p>
          <a:p>
            <a:pPr marL="857250" indent="-857250">
              <a:buFont typeface="+mj-lt"/>
              <a:buAutoNum type="romanUcPeriod"/>
            </a:pPr>
            <a:r>
              <a:rPr lang="en-US" sz="3600" dirty="0"/>
              <a:t>Beast from the Sea and Beast (False Prophet) from Earth </a:t>
            </a:r>
            <a:br>
              <a:rPr lang="en-US" sz="3600" dirty="0"/>
            </a:br>
            <a:r>
              <a:rPr lang="en-US" sz="3600" dirty="0"/>
              <a:t>(Ch. 13)</a:t>
            </a:r>
            <a:br>
              <a:rPr lang="en-US" sz="3600" dirty="0"/>
            </a:br>
            <a:endParaRPr lang="en-US" sz="3600" dirty="0"/>
          </a:p>
          <a:p>
            <a:pPr marL="857250" indent="-857250">
              <a:buFont typeface="+mj-lt"/>
              <a:buAutoNum type="romanUcPeriod"/>
            </a:pPr>
            <a:r>
              <a:rPr lang="en-US" sz="3600" b="1" dirty="0">
                <a:solidFill>
                  <a:srgbClr val="7030A0"/>
                </a:solidFill>
              </a:rPr>
              <a:t>The Great Harlot (Ch. 16)</a:t>
            </a:r>
          </a:p>
        </p:txBody>
      </p:sp>
      <p:sp>
        <p:nvSpPr>
          <p:cNvPr id="4" name="Content Placeholder 3">
            <a:extLst>
              <a:ext uri="{FF2B5EF4-FFF2-40B4-BE49-F238E27FC236}">
                <a16:creationId xmlns:a16="http://schemas.microsoft.com/office/drawing/2014/main" id="{F82694BF-29FB-4540-BC70-EB7136EB9855}"/>
              </a:ext>
            </a:extLst>
          </p:cNvPr>
          <p:cNvSpPr>
            <a:spLocks noGrp="1"/>
          </p:cNvSpPr>
          <p:nvPr>
            <p:ph idx="1"/>
          </p:nvPr>
        </p:nvSpPr>
        <p:spPr>
          <a:xfrm>
            <a:off x="5641848" y="1503947"/>
            <a:ext cx="6235727" cy="4572001"/>
          </a:xfrm>
        </p:spPr>
        <p:txBody>
          <a:bodyPr>
            <a:normAutofit/>
          </a:bodyPr>
          <a:lstStyle/>
          <a:p>
            <a:pPr marL="857250" indent="-857250">
              <a:buFont typeface="+mj-lt"/>
              <a:buAutoNum type="romanUcPeriod"/>
            </a:pPr>
            <a:r>
              <a:rPr lang="en-US" sz="3600" b="1" dirty="0">
                <a:solidFill>
                  <a:srgbClr val="7030A0"/>
                </a:solidFill>
              </a:rPr>
              <a:t>The Great Harlot (Ch. 18)</a:t>
            </a:r>
          </a:p>
          <a:p>
            <a:pPr marL="857250" indent="-857250">
              <a:buFont typeface="+mj-lt"/>
              <a:buAutoNum type="romanUcPeriod"/>
            </a:pPr>
            <a:r>
              <a:rPr lang="en-US" sz="3600" dirty="0"/>
              <a:t>Beast and False Prophet thrown into lake of fire and sulfur (Ch. 19)</a:t>
            </a:r>
            <a:br>
              <a:rPr lang="en-US" sz="3600" dirty="0"/>
            </a:br>
            <a:br>
              <a:rPr lang="en-US" sz="3600" dirty="0"/>
            </a:br>
            <a:endParaRPr lang="en-US" sz="3600" dirty="0"/>
          </a:p>
          <a:p>
            <a:pPr marL="857250" indent="-857250">
              <a:buFont typeface="+mj-lt"/>
              <a:buAutoNum type="romanUcPeriod"/>
            </a:pPr>
            <a:r>
              <a:rPr lang="en-US" sz="3600" b="1" dirty="0">
                <a:solidFill>
                  <a:srgbClr val="C00000"/>
                </a:solidFill>
              </a:rPr>
              <a:t>Dragon thrown into lake of fire (Ch. 20)</a:t>
            </a:r>
          </a:p>
        </p:txBody>
      </p:sp>
    </p:spTree>
    <p:extLst>
      <p:ext uri="{BB962C8B-B14F-4D97-AF65-F5344CB8AC3E}">
        <p14:creationId xmlns:p14="http://schemas.microsoft.com/office/powerpoint/2010/main" val="34390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7C4D-BFA2-4D5C-AC17-9D5027C0DD9F}"/>
              </a:ext>
            </a:extLst>
          </p:cNvPr>
          <p:cNvSpPr>
            <a:spLocks noGrp="1"/>
          </p:cNvSpPr>
          <p:nvPr>
            <p:ph type="title"/>
          </p:nvPr>
        </p:nvSpPr>
        <p:spPr/>
        <p:txBody>
          <a:bodyPr/>
          <a:lstStyle/>
          <a:p>
            <a:r>
              <a:rPr lang="en-US" dirty="0"/>
              <a:t>“The Death of Sennacherib” (George Gordon, Lord Byron)</a:t>
            </a:r>
            <a:br>
              <a:rPr lang="en-US" dirty="0"/>
            </a:br>
            <a:r>
              <a:rPr lang="en-US" dirty="0"/>
              <a:t>[Inspired by II Kings 19:35-37]</a:t>
            </a:r>
          </a:p>
        </p:txBody>
      </p:sp>
      <p:sp>
        <p:nvSpPr>
          <p:cNvPr id="3" name="Content Placeholder 2">
            <a:extLst>
              <a:ext uri="{FF2B5EF4-FFF2-40B4-BE49-F238E27FC236}">
                <a16:creationId xmlns:a16="http://schemas.microsoft.com/office/drawing/2014/main" id="{7ACD586C-9EAC-43DC-AA88-DB10C0244F1C}"/>
              </a:ext>
            </a:extLst>
          </p:cNvPr>
          <p:cNvSpPr>
            <a:spLocks noGrp="1"/>
          </p:cNvSpPr>
          <p:nvPr>
            <p:ph idx="1"/>
          </p:nvPr>
        </p:nvSpPr>
        <p:spPr/>
        <p:txBody>
          <a:bodyPr>
            <a:normAutofit lnSpcReduction="10000"/>
          </a:bodyPr>
          <a:lstStyle/>
          <a:p>
            <a:pPr algn="l"/>
            <a:r>
              <a:rPr lang="en-US" sz="1800" b="1" i="1" u="none" strike="noStrike" baseline="0" dirty="0">
                <a:solidFill>
                  <a:srgbClr val="C00000"/>
                </a:solidFill>
                <a:latin typeface="Times-Roman"/>
              </a:rPr>
              <a:t>The Assyrian came down like the wolf on the fold, And his cohorts were</a:t>
            </a:r>
          </a:p>
          <a:p>
            <a:pPr algn="l"/>
            <a:r>
              <a:rPr lang="en-US" sz="1800" b="1" i="1" u="none" strike="noStrike" baseline="0" dirty="0">
                <a:solidFill>
                  <a:srgbClr val="C00000"/>
                </a:solidFill>
                <a:latin typeface="Times-Roman"/>
              </a:rPr>
              <a:t>gleaming in purple and gold; And the sheen of their spears was like stars on</a:t>
            </a:r>
          </a:p>
          <a:p>
            <a:pPr algn="l"/>
            <a:r>
              <a:rPr lang="en-US" sz="1800" b="1" i="1" u="none" strike="noStrike" baseline="0" dirty="0">
                <a:solidFill>
                  <a:srgbClr val="C00000"/>
                </a:solidFill>
                <a:latin typeface="Times-Roman"/>
              </a:rPr>
              <a:t>the sea, When the blue wave rolls nightly on deep Galilee.</a:t>
            </a:r>
          </a:p>
          <a:p>
            <a:pPr algn="l"/>
            <a:r>
              <a:rPr lang="en-US" sz="1800" b="1" i="1" u="none" strike="noStrike" baseline="0" dirty="0">
                <a:solidFill>
                  <a:srgbClr val="C00000"/>
                </a:solidFill>
                <a:latin typeface="Times-BoldItalic"/>
              </a:rPr>
              <a:t>Like the leaves of the forest when the Summer is green,</a:t>
            </a:r>
          </a:p>
          <a:p>
            <a:pPr algn="l"/>
            <a:r>
              <a:rPr lang="en-US" sz="1800" b="1" i="1" u="none" strike="noStrike" baseline="0" dirty="0">
                <a:solidFill>
                  <a:srgbClr val="C00000"/>
                </a:solidFill>
                <a:latin typeface="Times-BoldItalic"/>
              </a:rPr>
              <a:t>That host with their banners at sunset was seen:</a:t>
            </a:r>
          </a:p>
          <a:p>
            <a:pPr algn="l"/>
            <a:r>
              <a:rPr lang="en-US" sz="1800" b="1" i="1" u="none" strike="noStrike" baseline="0" dirty="0">
                <a:solidFill>
                  <a:srgbClr val="C00000"/>
                </a:solidFill>
                <a:latin typeface="Times-BoldItalic"/>
              </a:rPr>
              <a:t>Like leaves of the forest when Autumn hath blown,</a:t>
            </a:r>
          </a:p>
          <a:p>
            <a:pPr algn="l"/>
            <a:r>
              <a:rPr lang="en-US" sz="1800" b="1" i="1" u="none" strike="noStrike" baseline="0" dirty="0">
                <a:solidFill>
                  <a:srgbClr val="C00000"/>
                </a:solidFill>
                <a:latin typeface="Times-BoldItalic"/>
              </a:rPr>
              <a:t>That host on the morrow lay withered and </a:t>
            </a:r>
            <a:r>
              <a:rPr lang="en-US" sz="1800" b="1" i="1" u="none" strike="noStrike" baseline="0" dirty="0" err="1">
                <a:solidFill>
                  <a:srgbClr val="C00000"/>
                </a:solidFill>
                <a:latin typeface="Times-BoldItalic"/>
              </a:rPr>
              <a:t>strown</a:t>
            </a:r>
            <a:r>
              <a:rPr lang="en-US" sz="1800" b="1" i="1" u="none" strike="noStrike" baseline="0" dirty="0">
                <a:solidFill>
                  <a:srgbClr val="C00000"/>
                </a:solidFill>
                <a:latin typeface="Times-BoldItalic"/>
              </a:rPr>
              <a:t>.</a:t>
            </a:r>
          </a:p>
          <a:p>
            <a:pPr algn="l"/>
            <a:r>
              <a:rPr lang="en-US" sz="1800" b="1" i="1" u="none" strike="noStrike" baseline="0" dirty="0">
                <a:solidFill>
                  <a:srgbClr val="C00000"/>
                </a:solidFill>
                <a:latin typeface="Times-BoldItalic"/>
              </a:rPr>
              <a:t>For the angel of death spread his wings on the blast,</a:t>
            </a:r>
          </a:p>
          <a:p>
            <a:pPr algn="l"/>
            <a:r>
              <a:rPr lang="en-US" sz="1800" b="1" i="1" u="none" strike="noStrike" baseline="0" dirty="0">
                <a:solidFill>
                  <a:srgbClr val="C00000"/>
                </a:solidFill>
                <a:latin typeface="Times-BoldItalic"/>
              </a:rPr>
              <a:t>And breathed in the face of the foe as he passed;</a:t>
            </a:r>
          </a:p>
          <a:p>
            <a:pPr algn="l"/>
            <a:r>
              <a:rPr lang="en-US" sz="1800" b="1" i="1" u="none" strike="noStrike" baseline="0" dirty="0">
                <a:solidFill>
                  <a:srgbClr val="C00000"/>
                </a:solidFill>
                <a:latin typeface="Times-BoldItalic"/>
              </a:rPr>
              <a:t>And the eyes of the sleepers waxed deadly and chill,</a:t>
            </a:r>
          </a:p>
          <a:p>
            <a:pPr algn="l"/>
            <a:endParaRPr lang="en-US" dirty="0"/>
          </a:p>
        </p:txBody>
      </p:sp>
      <p:pic>
        <p:nvPicPr>
          <p:cNvPr id="5" name="Picture 4" descr="A picture containing sitting, old, stone, laying&#10;&#10;Description automatically generated">
            <a:extLst>
              <a:ext uri="{FF2B5EF4-FFF2-40B4-BE49-F238E27FC236}">
                <a16:creationId xmlns:a16="http://schemas.microsoft.com/office/drawing/2014/main" id="{273712B8-AA6B-486D-A154-EA87044C7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008" y="2844566"/>
            <a:ext cx="5204818" cy="2732530"/>
          </a:xfrm>
          <a:prstGeom prst="rect">
            <a:avLst/>
          </a:prstGeom>
        </p:spPr>
      </p:pic>
    </p:spTree>
    <p:extLst>
      <p:ext uri="{BB962C8B-B14F-4D97-AF65-F5344CB8AC3E}">
        <p14:creationId xmlns:p14="http://schemas.microsoft.com/office/powerpoint/2010/main" val="29422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DAAD-9195-4976-8B08-AADF881030B4}"/>
              </a:ext>
            </a:extLst>
          </p:cNvPr>
          <p:cNvSpPr>
            <a:spLocks noGrp="1"/>
          </p:cNvSpPr>
          <p:nvPr>
            <p:ph type="title"/>
          </p:nvPr>
        </p:nvSpPr>
        <p:spPr/>
        <p:txBody>
          <a:bodyPr/>
          <a:lstStyle/>
          <a:p>
            <a:r>
              <a:rPr lang="en-US" dirty="0"/>
              <a:t>“Death of Sennacherib” [told by George Gordon, Lord Byron]</a:t>
            </a:r>
          </a:p>
        </p:txBody>
      </p:sp>
      <p:sp>
        <p:nvSpPr>
          <p:cNvPr id="3" name="Content Placeholder 2">
            <a:extLst>
              <a:ext uri="{FF2B5EF4-FFF2-40B4-BE49-F238E27FC236}">
                <a16:creationId xmlns:a16="http://schemas.microsoft.com/office/drawing/2014/main" id="{C2B9C480-F4EE-4008-BA27-75FA67BED540}"/>
              </a:ext>
            </a:extLst>
          </p:cNvPr>
          <p:cNvSpPr>
            <a:spLocks noGrp="1"/>
          </p:cNvSpPr>
          <p:nvPr>
            <p:ph idx="1"/>
          </p:nvPr>
        </p:nvSpPr>
        <p:spPr>
          <a:xfrm>
            <a:off x="1104900" y="984183"/>
            <a:ext cx="9982200" cy="4572000"/>
          </a:xfrm>
        </p:spPr>
        <p:txBody>
          <a:bodyPr>
            <a:normAutofit fontScale="25000" lnSpcReduction="20000"/>
          </a:bodyPr>
          <a:lstStyle/>
          <a:p>
            <a:pPr algn="l"/>
            <a:endParaRPr lang="en-US" sz="5000" b="1" i="1" u="none" strike="noStrike" baseline="0" dirty="0">
              <a:solidFill>
                <a:srgbClr val="000081"/>
              </a:solidFill>
              <a:latin typeface="Times-BoldItalic"/>
            </a:endParaRPr>
          </a:p>
          <a:p>
            <a:pPr marL="0" indent="0" algn="l">
              <a:buNone/>
            </a:pPr>
            <a:r>
              <a:rPr lang="en-US" sz="7200" b="1" i="1" u="none" strike="noStrike" baseline="0" dirty="0">
                <a:solidFill>
                  <a:srgbClr val="C00000"/>
                </a:solidFill>
                <a:latin typeface="Times-BoldItalic"/>
              </a:rPr>
              <a:t>And their hearts but once heaved, and forever grew still.</a:t>
            </a:r>
          </a:p>
          <a:p>
            <a:pPr marL="0" indent="0" algn="l">
              <a:buNone/>
            </a:pPr>
            <a:r>
              <a:rPr lang="en-US" sz="7200" b="1" i="1" u="none" strike="noStrike" baseline="0" dirty="0">
                <a:solidFill>
                  <a:srgbClr val="C00000"/>
                </a:solidFill>
                <a:latin typeface="Times-BoldItalic"/>
              </a:rPr>
              <a:t>And there lay the steed with his nostril all wide,</a:t>
            </a:r>
          </a:p>
          <a:p>
            <a:pPr marL="0" indent="0" algn="l">
              <a:buNone/>
            </a:pPr>
            <a:r>
              <a:rPr lang="en-US" sz="7200" b="1" i="1" u="none" strike="noStrike" baseline="0" dirty="0">
                <a:solidFill>
                  <a:srgbClr val="C00000"/>
                </a:solidFill>
                <a:latin typeface="Times-BoldItalic"/>
              </a:rPr>
              <a:t>But through it there </a:t>
            </a:r>
            <a:r>
              <a:rPr lang="en-US" sz="7200" b="1" i="1" u="none" strike="noStrike" baseline="0" dirty="0" err="1">
                <a:solidFill>
                  <a:srgbClr val="C00000"/>
                </a:solidFill>
                <a:latin typeface="Times-BoldItalic"/>
              </a:rPr>
              <a:t>roli’d</a:t>
            </a:r>
            <a:r>
              <a:rPr lang="en-US" sz="7200" b="1" i="1" u="none" strike="noStrike" baseline="0" dirty="0">
                <a:solidFill>
                  <a:srgbClr val="C00000"/>
                </a:solidFill>
                <a:latin typeface="Times-BoldItalic"/>
              </a:rPr>
              <a:t> not the breath of his pride:</a:t>
            </a:r>
          </a:p>
          <a:p>
            <a:pPr marL="0" indent="0" algn="l">
              <a:buNone/>
            </a:pPr>
            <a:r>
              <a:rPr lang="en-US" sz="7200" b="1" i="1" u="none" strike="noStrike" baseline="0" dirty="0">
                <a:solidFill>
                  <a:srgbClr val="C00000"/>
                </a:solidFill>
                <a:latin typeface="Times-BoldItalic"/>
              </a:rPr>
              <a:t>And the foam of his gasping lay white on the turf,</a:t>
            </a:r>
          </a:p>
          <a:p>
            <a:pPr marL="0" indent="0" algn="l">
              <a:buNone/>
            </a:pPr>
            <a:r>
              <a:rPr lang="en-US" sz="7200" b="1" i="1" u="none" strike="noStrike" baseline="0" dirty="0">
                <a:solidFill>
                  <a:srgbClr val="C00000"/>
                </a:solidFill>
                <a:latin typeface="Times-BoldItalic"/>
              </a:rPr>
              <a:t>And cold as the spray of the rock-beating surf.</a:t>
            </a:r>
          </a:p>
          <a:p>
            <a:pPr marL="0" indent="0" algn="l">
              <a:buNone/>
            </a:pPr>
            <a:r>
              <a:rPr lang="en-US" sz="7200" b="1" i="1" u="none" strike="noStrike" baseline="0" dirty="0">
                <a:solidFill>
                  <a:srgbClr val="C00000"/>
                </a:solidFill>
                <a:latin typeface="Times-BoldItalic"/>
              </a:rPr>
              <a:t>And there lay the rider distorted and pale,</a:t>
            </a:r>
          </a:p>
          <a:p>
            <a:pPr marL="0" indent="0" algn="l">
              <a:buNone/>
            </a:pPr>
            <a:r>
              <a:rPr lang="en-US" sz="7200" b="1" i="1" u="none" strike="noStrike" baseline="0" dirty="0">
                <a:solidFill>
                  <a:srgbClr val="C00000"/>
                </a:solidFill>
                <a:latin typeface="Times-BoldItalic"/>
              </a:rPr>
              <a:t>With the dew on his brow and the rust on his mail;</a:t>
            </a:r>
          </a:p>
          <a:p>
            <a:pPr marL="0" indent="0" algn="l">
              <a:buNone/>
            </a:pPr>
            <a:r>
              <a:rPr lang="en-US" sz="7200" b="1" i="1" u="none" strike="noStrike" baseline="0" dirty="0">
                <a:solidFill>
                  <a:srgbClr val="C00000"/>
                </a:solidFill>
                <a:latin typeface="Times-BoldItalic"/>
              </a:rPr>
              <a:t>And the tents were all silent, the banners alone,</a:t>
            </a:r>
          </a:p>
          <a:p>
            <a:pPr marL="0" indent="0" algn="l">
              <a:buNone/>
            </a:pPr>
            <a:r>
              <a:rPr lang="en-US" sz="7200" b="1" i="1" u="none" strike="noStrike" baseline="0" dirty="0">
                <a:solidFill>
                  <a:srgbClr val="C00000"/>
                </a:solidFill>
                <a:latin typeface="Times-BoldItalic"/>
              </a:rPr>
              <a:t>The lances </a:t>
            </a:r>
            <a:r>
              <a:rPr lang="en-US" sz="7200" b="1" i="1" u="none" strike="noStrike" baseline="0" dirty="0" err="1">
                <a:solidFill>
                  <a:srgbClr val="C00000"/>
                </a:solidFill>
                <a:latin typeface="Times-BoldItalic"/>
              </a:rPr>
              <a:t>unlifted</a:t>
            </a:r>
            <a:r>
              <a:rPr lang="en-US" sz="7200" b="1" i="1" u="none" strike="noStrike" baseline="0" dirty="0">
                <a:solidFill>
                  <a:srgbClr val="C00000"/>
                </a:solidFill>
                <a:latin typeface="Times-BoldItalic"/>
              </a:rPr>
              <a:t>, the trumpets unblown.</a:t>
            </a:r>
          </a:p>
          <a:p>
            <a:pPr marL="0" indent="0" algn="l">
              <a:buNone/>
            </a:pPr>
            <a:r>
              <a:rPr lang="en-US" sz="7200" b="1" i="1" u="none" strike="noStrike" baseline="0" dirty="0">
                <a:solidFill>
                  <a:srgbClr val="C00000"/>
                </a:solidFill>
                <a:latin typeface="Times-BoldItalic"/>
              </a:rPr>
              <a:t>And the widows of Ashur are loud in their wail</a:t>
            </a:r>
          </a:p>
          <a:p>
            <a:pPr marL="0" indent="0" algn="l">
              <a:buNone/>
            </a:pPr>
            <a:r>
              <a:rPr lang="en-US" sz="7200" b="1" i="1" u="none" strike="noStrike" baseline="0" dirty="0">
                <a:solidFill>
                  <a:srgbClr val="C00000"/>
                </a:solidFill>
                <a:latin typeface="Times-BoldItalic"/>
              </a:rPr>
              <a:t>And the idols are broke in the temple of Baal;</a:t>
            </a:r>
          </a:p>
          <a:p>
            <a:pPr marL="0" indent="0" algn="l">
              <a:buNone/>
            </a:pPr>
            <a:r>
              <a:rPr lang="en-US" sz="7200" b="1" i="1" u="none" strike="noStrike" baseline="0" dirty="0">
                <a:solidFill>
                  <a:srgbClr val="C00000"/>
                </a:solidFill>
                <a:latin typeface="Times-BoldItalic"/>
              </a:rPr>
              <a:t>And the might of the Gentile, </a:t>
            </a:r>
            <a:r>
              <a:rPr lang="en-US" sz="7200" b="1" i="1" u="none" strike="noStrike" baseline="0" dirty="0" err="1">
                <a:solidFill>
                  <a:srgbClr val="C00000"/>
                </a:solidFill>
                <a:latin typeface="Times-BoldItalic"/>
              </a:rPr>
              <a:t>unsmote</a:t>
            </a:r>
            <a:r>
              <a:rPr lang="en-US" sz="7200" b="1" i="1" u="none" strike="noStrike" baseline="0" dirty="0">
                <a:solidFill>
                  <a:srgbClr val="C00000"/>
                </a:solidFill>
                <a:latin typeface="Times-BoldItalic"/>
              </a:rPr>
              <a:t> by the sword,</a:t>
            </a:r>
          </a:p>
          <a:p>
            <a:pPr marL="0" indent="0" algn="l">
              <a:buNone/>
            </a:pPr>
            <a:r>
              <a:rPr lang="en-US" sz="7200" b="1" i="1" u="none" strike="noStrike" baseline="0" dirty="0">
                <a:solidFill>
                  <a:srgbClr val="C00000"/>
                </a:solidFill>
                <a:latin typeface="Times-BoldItalic"/>
              </a:rPr>
              <a:t>Hath melted like snow in the glance of the Lord!</a:t>
            </a:r>
            <a:endParaRPr lang="en-US" sz="7200" b="1" i="1" dirty="0">
              <a:solidFill>
                <a:srgbClr val="C00000"/>
              </a:solidFill>
            </a:endParaRPr>
          </a:p>
          <a:p>
            <a:endParaRPr lang="en-US" dirty="0"/>
          </a:p>
        </p:txBody>
      </p:sp>
      <p:pic>
        <p:nvPicPr>
          <p:cNvPr id="5" name="Picture 4" descr="A picture containing indoor, photo, many, covered&#10;&#10;Description automatically generated">
            <a:extLst>
              <a:ext uri="{FF2B5EF4-FFF2-40B4-BE49-F238E27FC236}">
                <a16:creationId xmlns:a16="http://schemas.microsoft.com/office/drawing/2014/main" id="{F88EC4EE-DDA2-49DB-B01B-922E5C46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051" y="1930899"/>
            <a:ext cx="5183873" cy="4084892"/>
          </a:xfrm>
          <a:prstGeom prst="rect">
            <a:avLst/>
          </a:prstGeom>
        </p:spPr>
      </p:pic>
    </p:spTree>
    <p:extLst>
      <p:ext uri="{BB962C8B-B14F-4D97-AF65-F5344CB8AC3E}">
        <p14:creationId xmlns:p14="http://schemas.microsoft.com/office/powerpoint/2010/main" val="52113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D693-D47D-4FE9-B63C-8059C4ADD3D4}"/>
              </a:ext>
            </a:extLst>
          </p:cNvPr>
          <p:cNvSpPr>
            <a:spLocks noGrp="1"/>
          </p:cNvSpPr>
          <p:nvPr>
            <p:ph type="title"/>
          </p:nvPr>
        </p:nvSpPr>
        <p:spPr/>
        <p:txBody>
          <a:bodyPr/>
          <a:lstStyle/>
          <a:p>
            <a:r>
              <a:rPr lang="en-US" dirty="0"/>
              <a:t>The Lessons?</a:t>
            </a:r>
          </a:p>
        </p:txBody>
      </p:sp>
      <p:sp>
        <p:nvSpPr>
          <p:cNvPr id="3" name="Content Placeholder 2">
            <a:extLst>
              <a:ext uri="{FF2B5EF4-FFF2-40B4-BE49-F238E27FC236}">
                <a16:creationId xmlns:a16="http://schemas.microsoft.com/office/drawing/2014/main" id="{A6934DF9-8A6F-4B0F-A61A-0A03C2610A02}"/>
              </a:ext>
            </a:extLst>
          </p:cNvPr>
          <p:cNvSpPr>
            <a:spLocks noGrp="1"/>
          </p:cNvSpPr>
          <p:nvPr>
            <p:ph idx="1"/>
          </p:nvPr>
        </p:nvSpPr>
        <p:spPr>
          <a:xfrm>
            <a:off x="308008" y="1600200"/>
            <a:ext cx="11762072" cy="4572000"/>
          </a:xfrm>
        </p:spPr>
        <p:txBody>
          <a:bodyPr>
            <a:normAutofit fontScale="85000" lnSpcReduction="20000"/>
          </a:bodyPr>
          <a:lstStyle/>
          <a:p>
            <a:pPr marL="457200" indent="-457200">
              <a:buFont typeface="+mj-lt"/>
              <a:buAutoNum type="arabicParenR"/>
            </a:pPr>
            <a:r>
              <a:rPr lang="en-US" sz="2800" dirty="0"/>
              <a:t>If you find it hard to praise God, there’s something wrong.</a:t>
            </a:r>
          </a:p>
          <a:p>
            <a:pPr marL="457200" indent="-457200">
              <a:buFont typeface="+mj-lt"/>
              <a:buAutoNum type="arabicParenR"/>
            </a:pPr>
            <a:r>
              <a:rPr lang="en-US" sz="2800" dirty="0"/>
              <a:t>Though you can praise God by yourself, there’s something very special about doing it together</a:t>
            </a:r>
          </a:p>
          <a:p>
            <a:pPr marL="457200" indent="-457200">
              <a:buFont typeface="+mj-lt"/>
              <a:buAutoNum type="arabicParenR"/>
            </a:pPr>
            <a:r>
              <a:rPr lang="en-US" sz="2800" dirty="0"/>
              <a:t>God’s judgment is righteous and takes everything into perspective, such that people eventually force the judgment</a:t>
            </a:r>
          </a:p>
          <a:p>
            <a:pPr marL="457200" indent="-457200">
              <a:buFont typeface="+mj-lt"/>
              <a:buAutoNum type="arabicParenR"/>
            </a:pPr>
            <a:r>
              <a:rPr lang="en-US" sz="2800" dirty="0"/>
              <a:t>We should be faithful to Christ as a virgin bride and as valued guests – how we live on the earth matters, even after we accept Christ</a:t>
            </a:r>
          </a:p>
          <a:p>
            <a:pPr marL="457200" indent="-457200">
              <a:buFont typeface="+mj-lt"/>
              <a:buAutoNum type="arabicParenR"/>
            </a:pPr>
            <a:r>
              <a:rPr lang="en-US" sz="2800" dirty="0"/>
              <a:t>Though we are part of God’s armies, (hosts) the victory doesn’t depend upon us</a:t>
            </a:r>
          </a:p>
          <a:p>
            <a:pPr marL="457200" indent="-457200">
              <a:buFont typeface="+mj-lt"/>
              <a:buAutoNum type="arabicParenR"/>
            </a:pPr>
            <a:r>
              <a:rPr lang="en-US" sz="2800" dirty="0"/>
              <a:t>God judges the secular culture of “Babylon” / Rome first</a:t>
            </a:r>
          </a:p>
          <a:p>
            <a:pPr marL="457200" indent="-457200">
              <a:buFont typeface="+mj-lt"/>
              <a:buAutoNum type="arabicParenR"/>
            </a:pPr>
            <a:r>
              <a:rPr lang="en-US" sz="2800" dirty="0"/>
              <a:t>God judges the political-religious power structure</a:t>
            </a:r>
          </a:p>
          <a:p>
            <a:pPr marL="457200" indent="-457200">
              <a:buFont typeface="+mj-lt"/>
              <a:buAutoNum type="arabicParenR"/>
            </a:pPr>
            <a:r>
              <a:rPr lang="en-US" sz="2800" dirty="0"/>
              <a:t>God judges the ultimate source of corruption, decadence, evil and rebellion</a:t>
            </a:r>
          </a:p>
          <a:p>
            <a:pPr marL="457200" indent="-457200">
              <a:buFont typeface="+mj-lt"/>
              <a:buAutoNum type="arabicParenR"/>
            </a:pPr>
            <a:endParaRPr lang="en-US" dirty="0"/>
          </a:p>
        </p:txBody>
      </p:sp>
    </p:spTree>
    <p:extLst>
      <p:ext uri="{BB962C8B-B14F-4D97-AF65-F5344CB8AC3E}">
        <p14:creationId xmlns:p14="http://schemas.microsoft.com/office/powerpoint/2010/main" val="201035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8)">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8)">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8)">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8)">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8)">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8)">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Infamous </a:t>
            </a:r>
            <a:r>
              <a:rPr lang="en-US" b="1" dirty="0">
                <a:solidFill>
                  <a:srgbClr val="C00000"/>
                </a:solidFill>
              </a:rPr>
              <a:t>“Red Wedding” </a:t>
            </a:r>
            <a:r>
              <a:rPr lang="en-US" dirty="0"/>
              <a:t>in </a:t>
            </a:r>
            <a:r>
              <a:rPr lang="en-US" i="1" dirty="0"/>
              <a:t>Game of Thrones</a:t>
            </a:r>
          </a:p>
        </p:txBody>
      </p:sp>
      <p:sp>
        <p:nvSpPr>
          <p:cNvPr id="4" name="Text Placeholder 3"/>
          <p:cNvSpPr>
            <a:spLocks noGrp="1"/>
          </p:cNvSpPr>
          <p:nvPr>
            <p:ph type="body" sz="half" idx="2"/>
          </p:nvPr>
        </p:nvSpPr>
        <p:spPr>
          <a:xfrm>
            <a:off x="490888" y="1600200"/>
            <a:ext cx="5149516" cy="4572000"/>
          </a:xfrm>
        </p:spPr>
        <p:txBody>
          <a:bodyPr>
            <a:noAutofit/>
          </a:bodyPr>
          <a:lstStyle/>
          <a:p>
            <a:r>
              <a:rPr lang="en-US" sz="2400" dirty="0"/>
              <a:t>Except for those of us who had read the books, no one was expecting the blood bath that the royal wedding in </a:t>
            </a:r>
            <a:r>
              <a:rPr lang="en-US" sz="2400" i="1" dirty="0"/>
              <a:t>Game of Thrones</a:t>
            </a:r>
            <a:r>
              <a:rPr lang="en-US" sz="2400" dirty="0"/>
              <a:t> became the </a:t>
            </a:r>
            <a:r>
              <a:rPr lang="en-US" sz="2400" b="1" dirty="0">
                <a:solidFill>
                  <a:srgbClr val="C00000"/>
                </a:solidFill>
              </a:rPr>
              <a:t>“Red Wedding.”</a:t>
            </a:r>
          </a:p>
          <a:p>
            <a:r>
              <a:rPr lang="en-US" sz="2400" dirty="0"/>
              <a:t>Rob Stark and his bride, Talisa Stark (nee’ </a:t>
            </a:r>
            <a:r>
              <a:rPr lang="en-US" sz="2400" dirty="0" err="1"/>
              <a:t>Maegyr</a:t>
            </a:r>
            <a:r>
              <a:rPr lang="en-US" sz="2400" dirty="0"/>
              <a:t>), are brutally assassinated by a traitor (resentful that Rob is not marrying his daughter) and giving temporary victory to a cruel, narcissistic king named Joffrey. It looks like evil wins, but Joffrey himself is killed at his </a:t>
            </a:r>
            <a:r>
              <a:rPr lang="en-US" sz="2400" b="1" dirty="0">
                <a:solidFill>
                  <a:srgbClr val="7030A0"/>
                </a:solidFill>
              </a:rPr>
              <a:t>“Purple Wedding.”</a:t>
            </a:r>
          </a:p>
        </p:txBody>
      </p:sp>
      <p:pic>
        <p:nvPicPr>
          <p:cNvPr id="8" name="Picture Placeholder 7" descr="A group of people in a dark room&#10;&#10;Description automatically generated">
            <a:extLst>
              <a:ext uri="{FF2B5EF4-FFF2-40B4-BE49-F238E27FC236}">
                <a16:creationId xmlns:a16="http://schemas.microsoft.com/office/drawing/2014/main" id="{583A78F3-44B1-44AD-B816-77C24D0D225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521" r="5521"/>
          <a:stretch>
            <a:fillRect/>
          </a:stretch>
        </p:blipFill>
        <p:spPr>
          <a:xfrm>
            <a:off x="5936067" y="1850456"/>
            <a:ext cx="5385042" cy="3828449"/>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end for harlot &amp; Beasts</a:t>
            </a:r>
          </a:p>
        </p:txBody>
      </p:sp>
      <p:sp>
        <p:nvSpPr>
          <p:cNvPr id="3" name="Subtitle 2"/>
          <p:cNvSpPr>
            <a:spLocks noGrp="1"/>
          </p:cNvSpPr>
          <p:nvPr>
            <p:ph type="subTitle" idx="1"/>
          </p:nvPr>
        </p:nvSpPr>
        <p:spPr/>
        <p:txBody>
          <a:bodyPr/>
          <a:lstStyle/>
          <a:p>
            <a:r>
              <a:rPr lang="en-US" dirty="0"/>
              <a:t>The Beginning of the End for the Dragon</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and Content Layout with Chart</a:t>
            </a:r>
            <a:endParaRPr lang="en-US" dirty="0"/>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3944260537"/>
              </p:ext>
            </p:extLst>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Content Layout with Table</a:t>
            </a:r>
          </a:p>
        </p:txBody>
      </p:sp>
      <p:sp>
        <p:nvSpPr>
          <p:cNvPr id="3" name="Content Placeholder 2"/>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1139291616"/>
              </p:ext>
            </p:extLst>
          </p:nvPr>
        </p:nvGraphicFramePr>
        <p:xfrm>
          <a:off x="6172200" y="1600200"/>
          <a:ext cx="4914900" cy="182880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tblGrid>
              <a:tr h="457200">
                <a:tc>
                  <a:txBody>
                    <a:bodyPr/>
                    <a:lstStyle/>
                    <a:p>
                      <a:r>
                        <a:rPr lang="en-US" dirty="0"/>
                        <a:t>Class</a:t>
                      </a:r>
                      <a:endParaRPr dirty="0"/>
                    </a:p>
                  </a:txBody>
                  <a:tcPr anchor="ctr"/>
                </a:tc>
                <a:tc>
                  <a:txBody>
                    <a:bodyPr/>
                    <a:lstStyle/>
                    <a:p>
                      <a:pPr algn="ctr"/>
                      <a:r>
                        <a:rPr dirty="0"/>
                        <a:t>Group 1</a:t>
                      </a:r>
                    </a:p>
                  </a:txBody>
                  <a:tcPr anchor="ctr"/>
                </a:tc>
                <a:tc>
                  <a:txBody>
                    <a:bodyPr/>
                    <a:lstStyle/>
                    <a:p>
                      <a:pPr algn="ctr"/>
                      <a:r>
                        <a:rPr dirty="0"/>
                        <a:t>Group 2</a:t>
                      </a:r>
                    </a:p>
                  </a:txBody>
                  <a:tcPr anchor="ctr"/>
                </a:tc>
                <a:extLst>
                  <a:ext uri="{0D108BD9-81ED-4DB2-BD59-A6C34878D82A}">
                    <a16:rowId xmlns:a16="http://schemas.microsoft.com/office/drawing/2014/main" val="10000"/>
                  </a:ext>
                </a:extLst>
              </a:tr>
              <a:tr h="457200">
                <a:tc>
                  <a:txBody>
                    <a:bodyPr/>
                    <a:lstStyle/>
                    <a:p>
                      <a:r>
                        <a:rPr dirty="0"/>
                        <a:t>Class 1</a:t>
                      </a:r>
                    </a:p>
                  </a:txBody>
                  <a:tcPr anchor="ctr"/>
                </a:tc>
                <a:tc>
                  <a:txBody>
                    <a:bodyPr/>
                    <a:lstStyle/>
                    <a:p>
                      <a:pPr algn="ctr"/>
                      <a:r>
                        <a:rPr dirty="0"/>
                        <a:t>82</a:t>
                      </a:r>
                    </a:p>
                  </a:txBody>
                  <a:tcPr anchor="ctr"/>
                </a:tc>
                <a:tc>
                  <a:txBody>
                    <a:bodyPr/>
                    <a:lstStyle/>
                    <a:p>
                      <a:pPr algn="ctr"/>
                      <a:r>
                        <a:t>95</a:t>
                      </a:r>
                    </a:p>
                  </a:txBody>
                  <a:tcPr anchor="ctr"/>
                </a:tc>
                <a:extLst>
                  <a:ext uri="{0D108BD9-81ED-4DB2-BD59-A6C34878D82A}">
                    <a16:rowId xmlns:a16="http://schemas.microsoft.com/office/drawing/2014/main" val="10001"/>
                  </a:ext>
                </a:extLst>
              </a:tr>
              <a:tr h="457200">
                <a:tc>
                  <a:txBody>
                    <a:bodyPr/>
                    <a:lstStyle/>
                    <a:p>
                      <a:r>
                        <a:t>Class</a:t>
                      </a:r>
                      <a:r>
                        <a:rPr baseline="0"/>
                        <a:t> 2</a:t>
                      </a:r>
                      <a:endParaRPr/>
                    </a:p>
                  </a:txBody>
                  <a:tcPr anchor="ctr"/>
                </a:tc>
                <a:tc>
                  <a:txBody>
                    <a:bodyPr/>
                    <a:lstStyle/>
                    <a:p>
                      <a:pPr algn="ctr"/>
                      <a:r>
                        <a:rPr dirty="0"/>
                        <a:t>76</a:t>
                      </a:r>
                    </a:p>
                  </a:txBody>
                  <a:tcPr anchor="ctr"/>
                </a:tc>
                <a:tc>
                  <a:txBody>
                    <a:bodyPr/>
                    <a:lstStyle/>
                    <a:p>
                      <a:pPr algn="ctr"/>
                      <a:r>
                        <a:rPr dirty="0"/>
                        <a:t>88</a:t>
                      </a:r>
                    </a:p>
                  </a:txBody>
                  <a:tcPr anchor="ctr"/>
                </a:tc>
                <a:extLst>
                  <a:ext uri="{0D108BD9-81ED-4DB2-BD59-A6C34878D82A}">
                    <a16:rowId xmlns:a16="http://schemas.microsoft.com/office/drawing/2014/main" val="10002"/>
                  </a:ext>
                </a:extLst>
              </a:tr>
              <a:tr h="457200">
                <a:tc>
                  <a:txBody>
                    <a:bodyPr/>
                    <a:lstStyle/>
                    <a:p>
                      <a:r>
                        <a:t>Class 3</a:t>
                      </a:r>
                    </a:p>
                  </a:txBody>
                  <a:tcPr anchor="ctr"/>
                </a:tc>
                <a:tc>
                  <a:txBody>
                    <a:bodyPr/>
                    <a:lstStyle/>
                    <a:p>
                      <a:pPr algn="ctr"/>
                      <a:r>
                        <a:t>84</a:t>
                      </a:r>
                    </a:p>
                  </a:txBody>
                  <a:tcPr anchor="ctr"/>
                </a:tc>
                <a:tc>
                  <a:txBody>
                    <a:bodyPr/>
                    <a:lstStyle/>
                    <a:p>
                      <a:pPr algn="ctr"/>
                      <a:r>
                        <a:rPr dirty="0"/>
                        <a:t>90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and Content Layout with SmartArt</a:t>
            </a:r>
            <a:endParaRPr lang="en-US" dirty="0"/>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992573085"/>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1B97-9B75-4762-88BB-8E3490015E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994E99-3F38-452C-9175-8714E521D5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92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69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- 5</a:t>
            </a:r>
          </a:p>
        </p:txBody>
      </p:sp>
      <p:sp>
        <p:nvSpPr>
          <p:cNvPr id="4" name="Text Placeholder 3"/>
          <p:cNvSpPr>
            <a:spLocks noGrp="1"/>
          </p:cNvSpPr>
          <p:nvPr>
            <p:ph type="body" sz="half" idx="2"/>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C6EF-B34E-45F3-A9A0-32F06D609658}"/>
              </a:ext>
            </a:extLst>
          </p:cNvPr>
          <p:cNvSpPr>
            <a:spLocks noGrp="1"/>
          </p:cNvSpPr>
          <p:nvPr>
            <p:ph type="title"/>
          </p:nvPr>
        </p:nvSpPr>
        <p:spPr/>
        <p:txBody>
          <a:bodyPr/>
          <a:lstStyle/>
          <a:p>
            <a:r>
              <a:rPr lang="en-US" dirty="0"/>
              <a:t>Seeds of the Hallelujah Chorus</a:t>
            </a:r>
          </a:p>
        </p:txBody>
      </p:sp>
      <p:pic>
        <p:nvPicPr>
          <p:cNvPr id="10" name="Picture 9" descr="A screenshot of a cell phone&#10;&#10;Description automatically generated">
            <a:extLst>
              <a:ext uri="{FF2B5EF4-FFF2-40B4-BE49-F238E27FC236}">
                <a16:creationId xmlns:a16="http://schemas.microsoft.com/office/drawing/2014/main" id="{DCC6A47E-4AEA-4620-9A8F-10C2F8925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29" y="1550210"/>
            <a:ext cx="10200424" cy="4623853"/>
          </a:xfrm>
          <a:prstGeom prst="rect">
            <a:avLst/>
          </a:prstGeom>
        </p:spPr>
      </p:pic>
    </p:spTree>
    <p:extLst>
      <p:ext uri="{BB962C8B-B14F-4D97-AF65-F5344CB8AC3E}">
        <p14:creationId xmlns:p14="http://schemas.microsoft.com/office/powerpoint/2010/main" val="178917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Children’s Chorus (from mid-20</a:t>
            </a:r>
            <a:r>
              <a:rPr lang="en-US" baseline="30000" dirty="0"/>
              <a:t>th</a:t>
            </a:r>
            <a:r>
              <a:rPr lang="en-US" dirty="0"/>
              <a:t> century)</a:t>
            </a:r>
          </a:p>
        </p:txBody>
      </p:sp>
      <p:sp>
        <p:nvSpPr>
          <p:cNvPr id="3" name="Text Placeholder 2"/>
          <p:cNvSpPr>
            <a:spLocks noGrp="1"/>
          </p:cNvSpPr>
          <p:nvPr>
            <p:ph type="body" idx="1"/>
          </p:nvPr>
        </p:nvSpPr>
        <p:spPr/>
        <p:txBody>
          <a:bodyPr/>
          <a:lstStyle/>
          <a:p>
            <a:r>
              <a:rPr lang="en-US" dirty="0"/>
              <a:t>Children’s Chorus</a:t>
            </a:r>
          </a:p>
        </p:txBody>
      </p:sp>
      <p:sp>
        <p:nvSpPr>
          <p:cNvPr id="4" name="Content Placeholder 3"/>
          <p:cNvSpPr>
            <a:spLocks noGrp="1"/>
          </p:cNvSpPr>
          <p:nvPr>
            <p:ph sz="half" idx="2"/>
          </p:nvPr>
        </p:nvSpPr>
        <p:spPr/>
        <p:txBody>
          <a:bodyPr>
            <a:normAutofit lnSpcReduction="10000"/>
          </a:bodyPr>
          <a:lstStyle/>
          <a:p>
            <a:r>
              <a:rPr lang="en-US" dirty="0" err="1"/>
              <a:t>Hallelu</a:t>
            </a:r>
            <a:r>
              <a:rPr lang="en-US" dirty="0"/>
              <a:t>, </a:t>
            </a:r>
            <a:r>
              <a:rPr lang="en-US" dirty="0" err="1"/>
              <a:t>hallelu</a:t>
            </a:r>
            <a:r>
              <a:rPr lang="en-US" dirty="0"/>
              <a:t>, </a:t>
            </a:r>
            <a:r>
              <a:rPr lang="en-US" dirty="0" err="1"/>
              <a:t>hallelu</a:t>
            </a:r>
            <a:r>
              <a:rPr lang="en-US" dirty="0"/>
              <a:t>, hallelujah!</a:t>
            </a:r>
          </a:p>
          <a:p>
            <a:r>
              <a:rPr lang="en-US" dirty="0"/>
              <a:t>Praise ye, the Lord!</a:t>
            </a:r>
          </a:p>
          <a:p>
            <a:r>
              <a:rPr lang="en-US" dirty="0" err="1"/>
              <a:t>Hallelu</a:t>
            </a:r>
            <a:r>
              <a:rPr lang="en-US" dirty="0"/>
              <a:t>, </a:t>
            </a:r>
            <a:r>
              <a:rPr lang="en-US" dirty="0" err="1"/>
              <a:t>hallelu</a:t>
            </a:r>
            <a:r>
              <a:rPr lang="en-US" dirty="0"/>
              <a:t>, </a:t>
            </a:r>
            <a:r>
              <a:rPr lang="en-US" dirty="0" err="1"/>
              <a:t>hallelu</a:t>
            </a:r>
            <a:r>
              <a:rPr lang="en-US" dirty="0"/>
              <a:t>, hallelujah!</a:t>
            </a:r>
          </a:p>
          <a:p>
            <a:r>
              <a:rPr lang="en-US" dirty="0"/>
              <a:t>Praise ye, the Lord!</a:t>
            </a:r>
          </a:p>
          <a:p>
            <a:r>
              <a:rPr lang="en-US" dirty="0"/>
              <a:t>Praise ye the Lord! Hallelujah!</a:t>
            </a:r>
          </a:p>
          <a:p>
            <a:r>
              <a:rPr lang="en-US" dirty="0"/>
              <a:t>Praise ye the Lord! Hallelujah!</a:t>
            </a:r>
          </a:p>
          <a:p>
            <a:r>
              <a:rPr lang="en-US" dirty="0"/>
              <a:t>Praise ye the Lord! Hallelujah!</a:t>
            </a:r>
          </a:p>
          <a:p>
            <a:r>
              <a:rPr lang="en-US" dirty="0"/>
              <a:t>Praise ye the Lord!</a:t>
            </a:r>
          </a:p>
        </p:txBody>
      </p:sp>
      <p:sp>
        <p:nvSpPr>
          <p:cNvPr id="5" name="Text Placeholder 4"/>
          <p:cNvSpPr>
            <a:spLocks noGrp="1"/>
          </p:cNvSpPr>
          <p:nvPr>
            <p:ph type="body" sz="quarter" idx="3"/>
          </p:nvPr>
        </p:nvSpPr>
        <p:spPr/>
        <p:txBody>
          <a:bodyPr/>
          <a:lstStyle/>
          <a:p>
            <a:r>
              <a:rPr lang="en-US" dirty="0"/>
              <a:t>Literal Meaning</a:t>
            </a:r>
          </a:p>
        </p:txBody>
      </p:sp>
      <p:sp>
        <p:nvSpPr>
          <p:cNvPr id="6" name="Content Placeholder 5"/>
          <p:cNvSpPr>
            <a:spLocks noGrp="1"/>
          </p:cNvSpPr>
          <p:nvPr>
            <p:ph sz="quarter" idx="4"/>
          </p:nvPr>
        </p:nvSpPr>
        <p:spPr>
          <a:xfrm>
            <a:off x="6166110" y="2424112"/>
            <a:ext cx="5289290" cy="3748088"/>
          </a:xfrm>
        </p:spPr>
        <p:txBody>
          <a:bodyPr>
            <a:normAutofit lnSpcReduction="10000"/>
          </a:bodyPr>
          <a:lstStyle/>
          <a:p>
            <a:r>
              <a:rPr lang="en-US" dirty="0"/>
              <a:t>Praise, praise, praise, praise Yah(</a:t>
            </a:r>
            <a:r>
              <a:rPr lang="en-US" dirty="0" err="1"/>
              <a:t>weh</a:t>
            </a:r>
            <a:r>
              <a:rPr lang="en-US" dirty="0"/>
              <a:t>)</a:t>
            </a:r>
          </a:p>
          <a:p>
            <a:r>
              <a:rPr lang="en-US" dirty="0"/>
              <a:t>All of you praise the Lord!</a:t>
            </a:r>
          </a:p>
          <a:p>
            <a:r>
              <a:rPr lang="en-US" dirty="0"/>
              <a:t>Praise, praise, praise, praise Yah(</a:t>
            </a:r>
            <a:r>
              <a:rPr lang="en-US" dirty="0" err="1"/>
              <a:t>weh</a:t>
            </a:r>
            <a:r>
              <a:rPr lang="en-US" dirty="0"/>
              <a:t>)</a:t>
            </a:r>
          </a:p>
          <a:p>
            <a:r>
              <a:rPr lang="en-US" dirty="0"/>
              <a:t>All of you praise the Lord!</a:t>
            </a:r>
          </a:p>
          <a:p>
            <a:r>
              <a:rPr lang="en-US" dirty="0"/>
              <a:t>All of you praise the Lord! Praise Yah(</a:t>
            </a:r>
            <a:r>
              <a:rPr lang="en-US" dirty="0" err="1"/>
              <a:t>weh</a:t>
            </a:r>
            <a:r>
              <a:rPr lang="en-US" dirty="0"/>
              <a:t>)!</a:t>
            </a:r>
          </a:p>
          <a:p>
            <a:r>
              <a:rPr lang="en-US" dirty="0"/>
              <a:t>All of you praise the Lord! Praise Yah(</a:t>
            </a:r>
            <a:r>
              <a:rPr lang="en-US" dirty="0" err="1"/>
              <a:t>weh</a:t>
            </a:r>
            <a:r>
              <a:rPr lang="en-US" dirty="0"/>
              <a:t>)!</a:t>
            </a:r>
          </a:p>
          <a:p>
            <a:r>
              <a:rPr lang="en-US" dirty="0"/>
              <a:t>All of you praise the Lord! Praise Yah(</a:t>
            </a:r>
            <a:r>
              <a:rPr lang="en-US" dirty="0" err="1"/>
              <a:t>weh</a:t>
            </a:r>
            <a:r>
              <a:rPr lang="en-US" dirty="0"/>
              <a:t>)!</a:t>
            </a:r>
          </a:p>
          <a:p>
            <a:r>
              <a:rPr lang="en-US" dirty="0"/>
              <a:t>All of you praise the Lord!</a:t>
            </a:r>
          </a:p>
        </p:txBody>
      </p:sp>
    </p:spTree>
    <p:extLst>
      <p:ext uri="{BB962C8B-B14F-4D97-AF65-F5344CB8AC3E}">
        <p14:creationId xmlns:p14="http://schemas.microsoft.com/office/powerpoint/2010/main" val="402688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2A53-168B-41A0-9D88-E9509F61DA72}"/>
              </a:ext>
            </a:extLst>
          </p:cNvPr>
          <p:cNvSpPr>
            <a:spLocks noGrp="1"/>
          </p:cNvSpPr>
          <p:nvPr>
            <p:ph type="title"/>
          </p:nvPr>
        </p:nvSpPr>
        <p:spPr/>
        <p:txBody>
          <a:bodyPr/>
          <a:lstStyle/>
          <a:p>
            <a:r>
              <a:rPr lang="en-US" dirty="0"/>
              <a:t>A Fair and Proper Judgment</a:t>
            </a:r>
          </a:p>
        </p:txBody>
      </p:sp>
      <p:pic>
        <p:nvPicPr>
          <p:cNvPr id="5" name="Content Placeholder 4" descr="A screenshot of a cell phone&#10;&#10;Description automatically generated">
            <a:extLst>
              <a:ext uri="{FF2B5EF4-FFF2-40B4-BE49-F238E27FC236}">
                <a16:creationId xmlns:a16="http://schemas.microsoft.com/office/drawing/2014/main" id="{F24C38F2-5E2F-4A77-B236-DC8458AC8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1810201"/>
            <a:ext cx="9982200" cy="4151998"/>
          </a:xfrm>
        </p:spPr>
      </p:pic>
    </p:spTree>
    <p:extLst>
      <p:ext uri="{BB962C8B-B14F-4D97-AF65-F5344CB8AC3E}">
        <p14:creationId xmlns:p14="http://schemas.microsoft.com/office/powerpoint/2010/main" val="402354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3293539"/>
            <a:ext cx="10071099" cy="1684150"/>
          </a:xfrm>
        </p:spPr>
        <p:txBody>
          <a:bodyPr>
            <a:noAutofit/>
          </a:bodyPr>
          <a:lstStyle/>
          <a:p>
            <a:r>
              <a:rPr lang="en-US" sz="2800" dirty="0"/>
              <a:t>                    “The destruction pictured in the fall of Rome was great. But no greater than would have been the destruction wrought by godless nations and men and women allowed to proceed unchallenged and unhindered along the roads of cruelty, degeneracy, and persecution of the righteous people of God.”</a:t>
            </a:r>
            <a:br>
              <a:rPr lang="en-US" sz="2800" dirty="0"/>
            </a:br>
            <a:r>
              <a:rPr lang="en-US" sz="1800" dirty="0"/>
              <a:t>Summers, Ray. </a:t>
            </a:r>
            <a:r>
              <a:rPr lang="en-US" sz="1800" i="1" dirty="0"/>
              <a:t>Worthy Is the Lamb </a:t>
            </a:r>
            <a:r>
              <a:rPr lang="en-US" sz="1800" dirty="0"/>
              <a:t>(p. 195). B&amp;H Publishing Group.</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6DA2-A3AB-4E74-82B0-4F839FF8BE17}"/>
              </a:ext>
            </a:extLst>
          </p:cNvPr>
          <p:cNvSpPr>
            <a:spLocks noGrp="1"/>
          </p:cNvSpPr>
          <p:nvPr>
            <p:ph type="title"/>
          </p:nvPr>
        </p:nvSpPr>
        <p:spPr/>
        <p:txBody>
          <a:bodyPr/>
          <a:lstStyle/>
          <a:p>
            <a:r>
              <a:rPr lang="en-US" dirty="0"/>
              <a:t>Praise as Vital to God’s Kingdom</a:t>
            </a:r>
          </a:p>
        </p:txBody>
      </p:sp>
      <p:pic>
        <p:nvPicPr>
          <p:cNvPr id="5" name="Content Placeholder 4" descr="A screenshot of a social media post&#10;&#10;Description automatically generated">
            <a:extLst>
              <a:ext uri="{FF2B5EF4-FFF2-40B4-BE49-F238E27FC236}">
                <a16:creationId xmlns:a16="http://schemas.microsoft.com/office/drawing/2014/main" id="{23240945-9EBB-4183-97F5-2DF20FBBEB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2245290"/>
            <a:ext cx="9982200" cy="3281819"/>
          </a:xfrm>
        </p:spPr>
      </p:pic>
    </p:spTree>
    <p:extLst>
      <p:ext uri="{BB962C8B-B14F-4D97-AF65-F5344CB8AC3E}">
        <p14:creationId xmlns:p14="http://schemas.microsoft.com/office/powerpoint/2010/main" val="40755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6FB9-0557-4260-A530-3114D31B1E69}"/>
              </a:ext>
            </a:extLst>
          </p:cNvPr>
          <p:cNvSpPr>
            <a:spLocks noGrp="1"/>
          </p:cNvSpPr>
          <p:nvPr>
            <p:ph type="title"/>
          </p:nvPr>
        </p:nvSpPr>
        <p:spPr/>
        <p:txBody>
          <a:bodyPr/>
          <a:lstStyle/>
          <a:p>
            <a:r>
              <a:rPr lang="en-US" dirty="0"/>
              <a:t>For The Lord God Omnipotent </a:t>
            </a:r>
            <a:r>
              <a:rPr lang="en-US" dirty="0" err="1"/>
              <a:t>Reigneth</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2BF3BD97-862B-4EBE-9E8D-7028C34481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331" y="1407313"/>
            <a:ext cx="7825338" cy="5184409"/>
          </a:xfrm>
        </p:spPr>
      </p:pic>
    </p:spTree>
    <p:extLst>
      <p:ext uri="{BB962C8B-B14F-4D97-AF65-F5344CB8AC3E}">
        <p14:creationId xmlns:p14="http://schemas.microsoft.com/office/powerpoint/2010/main" val="415722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5D81-7412-4A59-B071-EC47E6A74E5C}"/>
              </a:ext>
            </a:extLst>
          </p:cNvPr>
          <p:cNvSpPr>
            <a:spLocks noGrp="1"/>
          </p:cNvSpPr>
          <p:nvPr>
            <p:ph type="title"/>
          </p:nvPr>
        </p:nvSpPr>
        <p:spPr/>
        <p:txBody>
          <a:bodyPr/>
          <a:lstStyle/>
          <a:p>
            <a:r>
              <a:rPr lang="en-US" dirty="0"/>
              <a:t>Blessed Invitation</a:t>
            </a:r>
          </a:p>
        </p:txBody>
      </p:sp>
      <p:pic>
        <p:nvPicPr>
          <p:cNvPr id="5" name="Content Placeholder 4" descr="A screenshot of a cell phone&#10;&#10;Description automatically generated">
            <a:extLst>
              <a:ext uri="{FF2B5EF4-FFF2-40B4-BE49-F238E27FC236}">
                <a16:creationId xmlns:a16="http://schemas.microsoft.com/office/drawing/2014/main" id="{0804B644-214D-42C2-8CC0-9285D774C7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2263937"/>
            <a:ext cx="9982200" cy="3244525"/>
          </a:xfrm>
        </p:spPr>
      </p:pic>
    </p:spTree>
    <p:extLst>
      <p:ext uri="{BB962C8B-B14F-4D97-AF65-F5344CB8AC3E}">
        <p14:creationId xmlns:p14="http://schemas.microsoft.com/office/powerpoint/2010/main" val="884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643</TotalTime>
  <Words>1183</Words>
  <Application>Microsoft Office PowerPoint</Application>
  <PresentationFormat>Widescreen</PresentationFormat>
  <Paragraphs>130</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Times-BoldItalic</vt:lpstr>
      <vt:lpstr>Times-Roman</vt:lpstr>
      <vt:lpstr>Arial</vt:lpstr>
      <vt:lpstr>Euphemia</vt:lpstr>
      <vt:lpstr>Plantagenet Cherokee</vt:lpstr>
      <vt:lpstr>Wingdings</vt:lpstr>
      <vt:lpstr>Academic Literature 16x9</vt:lpstr>
      <vt:lpstr>No “Red wedding” The victory banquet</vt:lpstr>
      <vt:lpstr>The Infamous “Red Wedding” in Game of Thrones</vt:lpstr>
      <vt:lpstr>Seeds of the Hallelujah Chorus</vt:lpstr>
      <vt:lpstr>A Children’s Chorus (from mid-20th century)</vt:lpstr>
      <vt:lpstr>A Fair and Proper Judgment</vt:lpstr>
      <vt:lpstr>                    “The destruction pictured in the fall of Rome was great. But no greater than would have been the destruction wrought by godless nations and men and women allowed to proceed unchallenged and unhindered along the roads of cruelty, degeneracy, and persecution of the righteous people of God.” Summers, Ray. Worthy Is the Lamb (p. 195). B&amp;H Publishing Group.</vt:lpstr>
      <vt:lpstr>Praise as Vital to God’s Kingdom</vt:lpstr>
      <vt:lpstr>For The Lord God Omnipotent Reigneth</vt:lpstr>
      <vt:lpstr>Blessed Invitation</vt:lpstr>
      <vt:lpstr>Strange Ideas About the Marriage Feast</vt:lpstr>
      <vt:lpstr>The Five (5) Blessings in the Book of Revelation</vt:lpstr>
      <vt:lpstr>Two Women / Two Lifestyles / Two Value Systems</vt:lpstr>
      <vt:lpstr>Hail, the REAL Thing!</vt:lpstr>
      <vt:lpstr>The King Prepares for War</vt:lpstr>
      <vt:lpstr>Feast of Fire, Carrion, and Judgment</vt:lpstr>
      <vt:lpstr>Elizabeth Schüssler Fiorenza (Harvard Divinity)</vt:lpstr>
      <vt:lpstr>“The Death of Sennacherib” (George Gordon, Lord Byron) [Inspired by II Kings 19:35-37]</vt:lpstr>
      <vt:lpstr>“Death of Sennacherib” [told by George Gordon, Lord Byron]</vt:lpstr>
      <vt:lpstr>The Lessons?</vt:lpstr>
      <vt:lpstr>The end for harlot &amp; Beasts</vt:lpstr>
      <vt:lpstr>Title and Content Layout with Chart</vt:lpstr>
      <vt:lpstr>Two Content Layout with Table</vt:lpstr>
      <vt:lpstr>Title and Content Layout with SmartArt</vt:lpstr>
      <vt:lpstr>PowerPoint Presentation</vt:lpstr>
      <vt:lpstr>Add a Slide Title - 2</vt:lpstr>
      <vt:lpstr>Add a Slide Title - 3</vt:lpstr>
      <vt:lpstr>Add a Slide Title - 4</vt:lpstr>
      <vt:lpstr>PowerPoint Presentation</vt:lpstr>
      <vt:lpstr>Add a Slide Title - 5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“Red wedding” The victory banquet</dc:title>
  <dc:creator>Johnny Wilson</dc:creator>
  <cp:lastModifiedBy>Johnny Wilson</cp:lastModifiedBy>
  <cp:revision>24</cp:revision>
  <dcterms:created xsi:type="dcterms:W3CDTF">2020-08-07T15:44:44Z</dcterms:created>
  <dcterms:modified xsi:type="dcterms:W3CDTF">2020-08-08T02:28:29Z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