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6"/>
  </p:notesMasterIdLst>
  <p:handoutMasterIdLst>
    <p:handoutMasterId r:id="rId17"/>
  </p:handoutMasterIdLst>
  <p:sldIdLst>
    <p:sldId id="256" r:id="rId5"/>
    <p:sldId id="290" r:id="rId6"/>
    <p:sldId id="291" r:id="rId7"/>
    <p:sldId id="292" r:id="rId8"/>
    <p:sldId id="293" r:id="rId9"/>
    <p:sldId id="294" r:id="rId10"/>
    <p:sldId id="295" r:id="rId11"/>
    <p:sldId id="287" r:id="rId12"/>
    <p:sldId id="296" r:id="rId13"/>
    <p:sldId id="297" r:id="rId14"/>
    <p:sldId id="29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B6B9"/>
    <a:srgbClr val="BDBEC0"/>
    <a:srgbClr val="C7C8CA"/>
    <a:srgbClr val="AEB0B3"/>
    <a:srgbClr val="ABADB0"/>
    <a:srgbClr val="4D86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3217" autoAdjust="0"/>
  </p:normalViewPr>
  <p:slideViewPr>
    <p:cSldViewPr snapToGrid="0" snapToObjects="1">
      <p:cViewPr varScale="1">
        <p:scale>
          <a:sx n="114" d="100"/>
          <a:sy n="114" d="100"/>
        </p:scale>
        <p:origin x="414"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58" d="100"/>
          <a:sy n="58" d="100"/>
        </p:scale>
        <p:origin x="2965" y="4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BF96C3-6123-4C73-BCE6-390888FF990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D096F4D-4F41-4A07-9A43-E11A966AD3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5CB29C-02E5-44A0-B737-FE641B1D2817}" type="datetimeFigureOut">
              <a:rPr lang="en-US" smtClean="0"/>
              <a:t>5/8/2020</a:t>
            </a:fld>
            <a:endParaRPr lang="en-US" dirty="0"/>
          </a:p>
        </p:txBody>
      </p:sp>
      <p:sp>
        <p:nvSpPr>
          <p:cNvPr id="4" name="Footer Placeholder 3">
            <a:extLst>
              <a:ext uri="{FF2B5EF4-FFF2-40B4-BE49-F238E27FC236}">
                <a16:creationId xmlns:a16="http://schemas.microsoft.com/office/drawing/2014/main" id="{1BA6923F-537D-4CBC-90B7-A4808FFD08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38E1BA1-D1E4-411E-9E01-C8F5399BFE6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0ECA34E-02FE-42EE-BA45-4002CE73F7ED}" type="slidenum">
              <a:rPr lang="en-US" smtClean="0"/>
              <a:t>‹#›</a:t>
            </a:fld>
            <a:endParaRPr lang="en-US" dirty="0"/>
          </a:p>
        </p:txBody>
      </p:sp>
    </p:spTree>
    <p:extLst>
      <p:ext uri="{BB962C8B-B14F-4D97-AF65-F5344CB8AC3E}">
        <p14:creationId xmlns:p14="http://schemas.microsoft.com/office/powerpoint/2010/main" val="14453352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0DF27C-23B7-9C40-8636-97E800621904}" type="datetimeFigureOut">
              <a:rPr lang="en-US" smtClean="0"/>
              <a:t>5/8/2020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FEC937-7A34-054B-8EB2-234964957837}" type="slidenum">
              <a:rPr lang="en-US" smtClean="0"/>
              <a:t>‹#›</a:t>
            </a:fld>
            <a:endParaRPr lang="en-US" dirty="0"/>
          </a:p>
        </p:txBody>
      </p:sp>
    </p:spTree>
    <p:extLst>
      <p:ext uri="{BB962C8B-B14F-4D97-AF65-F5344CB8AC3E}">
        <p14:creationId xmlns:p14="http://schemas.microsoft.com/office/powerpoint/2010/main" val="529424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FEC937-7A34-054B-8EB2-234964957837}" type="slidenum">
              <a:rPr lang="en-US" smtClean="0"/>
              <a:t>1</a:t>
            </a:fld>
            <a:endParaRPr lang="en-US" dirty="0"/>
          </a:p>
        </p:txBody>
      </p:sp>
    </p:spTree>
    <p:extLst>
      <p:ext uri="{BB962C8B-B14F-4D97-AF65-F5344CB8AC3E}">
        <p14:creationId xmlns:p14="http://schemas.microsoft.com/office/powerpoint/2010/main" val="34856688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alpha val="22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5F976DE-F6A6-0149-ADAE-9BF528C6E6A9}"/>
              </a:ext>
            </a:extLst>
          </p:cNvPr>
          <p:cNvPicPr>
            <a:picLocks noChangeAspect="1"/>
          </p:cNvPicPr>
          <p:nvPr userDrawn="1"/>
        </p:nvPicPr>
        <p:blipFill>
          <a:blip r:embed="rId2"/>
          <a:stretch>
            <a:fillRect/>
          </a:stretch>
        </p:blipFill>
        <p:spPr>
          <a:xfrm>
            <a:off x="0" y="-2511239"/>
            <a:ext cx="16656424" cy="9369239"/>
          </a:xfrm>
          <a:prstGeom prst="rect">
            <a:avLst/>
          </a:prstGeom>
          <a:solidFill>
            <a:srgbClr val="BDBEC0"/>
          </a:solidFill>
        </p:spPr>
      </p:pic>
      <p:pic>
        <p:nvPicPr>
          <p:cNvPr id="21" name="Picture 20">
            <a:extLst>
              <a:ext uri="{FF2B5EF4-FFF2-40B4-BE49-F238E27FC236}">
                <a16:creationId xmlns:a16="http://schemas.microsoft.com/office/drawing/2014/main" id="{3249FAD6-8D2E-3F4B-BA86-AAC4EDBA953C}"/>
              </a:ext>
            </a:extLst>
          </p:cNvPr>
          <p:cNvPicPr>
            <a:picLocks noChangeAspect="1"/>
          </p:cNvPicPr>
          <p:nvPr userDrawn="1"/>
        </p:nvPicPr>
        <p:blipFill>
          <a:blip r:embed="rId3">
            <a:alphaModFix amt="25000"/>
          </a:blip>
          <a:stretch>
            <a:fillRect/>
          </a:stretch>
        </p:blipFill>
        <p:spPr>
          <a:xfrm>
            <a:off x="11507538" y="638576"/>
            <a:ext cx="1103670" cy="543193"/>
          </a:xfrm>
          <a:prstGeom prst="rect">
            <a:avLst/>
          </a:prstGeom>
        </p:spPr>
      </p:pic>
      <p:pic>
        <p:nvPicPr>
          <p:cNvPr id="17" name="Picture 16">
            <a:extLst>
              <a:ext uri="{FF2B5EF4-FFF2-40B4-BE49-F238E27FC236}">
                <a16:creationId xmlns:a16="http://schemas.microsoft.com/office/drawing/2014/main" id="{65886DC5-31D1-884F-A425-C917FE781D49}"/>
              </a:ext>
            </a:extLst>
          </p:cNvPr>
          <p:cNvPicPr>
            <a:picLocks noChangeAspect="1"/>
          </p:cNvPicPr>
          <p:nvPr userDrawn="1"/>
        </p:nvPicPr>
        <p:blipFill>
          <a:blip r:embed="rId3">
            <a:alphaModFix amt="25000"/>
          </a:blip>
          <a:stretch>
            <a:fillRect/>
          </a:stretch>
        </p:blipFill>
        <p:spPr>
          <a:xfrm>
            <a:off x="11976286" y="735260"/>
            <a:ext cx="1269845" cy="624980"/>
          </a:xfrm>
          <a:prstGeom prst="rect">
            <a:avLst/>
          </a:prstGeom>
        </p:spPr>
      </p:pic>
      <p:pic>
        <p:nvPicPr>
          <p:cNvPr id="3" name="Picture 2">
            <a:extLst>
              <a:ext uri="{FF2B5EF4-FFF2-40B4-BE49-F238E27FC236}">
                <a16:creationId xmlns:a16="http://schemas.microsoft.com/office/drawing/2014/main" id="{E945C6DD-CDAE-A643-9E13-29D255268009}"/>
              </a:ext>
            </a:extLst>
          </p:cNvPr>
          <p:cNvPicPr>
            <a:picLocks noChangeAspect="1"/>
          </p:cNvPicPr>
          <p:nvPr userDrawn="1"/>
        </p:nvPicPr>
        <p:blipFill>
          <a:blip r:embed="rId4"/>
          <a:stretch>
            <a:fillRect/>
          </a:stretch>
        </p:blipFill>
        <p:spPr>
          <a:xfrm>
            <a:off x="8742487" y="66765"/>
            <a:ext cx="3066380" cy="1503867"/>
          </a:xfrm>
          <a:prstGeom prst="rect">
            <a:avLst/>
          </a:prstGeom>
        </p:spPr>
      </p:pic>
      <p:sp>
        <p:nvSpPr>
          <p:cNvPr id="9" name="Oval 8">
            <a:extLst>
              <a:ext uri="{FF2B5EF4-FFF2-40B4-BE49-F238E27FC236}">
                <a16:creationId xmlns:a16="http://schemas.microsoft.com/office/drawing/2014/main" id="{552DA949-579F-6448-8C50-6AFB1BF34029}"/>
              </a:ext>
            </a:extLst>
          </p:cNvPr>
          <p:cNvSpPr/>
          <p:nvPr userDrawn="1"/>
        </p:nvSpPr>
        <p:spPr>
          <a:xfrm>
            <a:off x="5835127" y="-1642692"/>
            <a:ext cx="4581200" cy="4581200"/>
          </a:xfrm>
          <a:prstGeom prst="ellipse">
            <a:avLst/>
          </a:prstGeom>
          <a:gradFill flip="none" rotWithShape="1">
            <a:gsLst>
              <a:gs pos="0">
                <a:schemeClr val="bg1"/>
              </a:gs>
              <a:gs pos="73000">
                <a:schemeClr val="bg1">
                  <a:alpha val="0"/>
                </a:schemeClr>
              </a:gs>
            </a:gsLst>
            <a:path path="circle">
              <a:fillToRect l="50000" t="50000" r="50000" b="50000"/>
            </a:path>
            <a:tileRect/>
          </a:gradFill>
          <a:ln>
            <a:noFill/>
          </a:ln>
          <a:effectLst>
            <a:softEdge rad="393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6653B4A5-68B3-8545-9AFE-578DF86C5060}"/>
              </a:ext>
            </a:extLst>
          </p:cNvPr>
          <p:cNvPicPr>
            <a:picLocks noChangeAspect="1"/>
          </p:cNvPicPr>
          <p:nvPr userDrawn="1"/>
        </p:nvPicPr>
        <p:blipFill>
          <a:blip r:embed="rId3"/>
          <a:stretch>
            <a:fillRect/>
          </a:stretch>
        </p:blipFill>
        <p:spPr>
          <a:xfrm>
            <a:off x="7806235" y="910173"/>
            <a:ext cx="1872503" cy="921590"/>
          </a:xfrm>
          <a:prstGeom prst="rect">
            <a:avLst/>
          </a:prstGeom>
        </p:spPr>
      </p:pic>
      <p:sp>
        <p:nvSpPr>
          <p:cNvPr id="12" name="Rectangle 11">
            <a:extLst>
              <a:ext uri="{FF2B5EF4-FFF2-40B4-BE49-F238E27FC236}">
                <a16:creationId xmlns:a16="http://schemas.microsoft.com/office/drawing/2014/main" id="{BA2FA49A-A98C-6443-B01D-7612F50EDB51}"/>
              </a:ext>
            </a:extLst>
          </p:cNvPr>
          <p:cNvSpPr/>
          <p:nvPr userDrawn="1"/>
        </p:nvSpPr>
        <p:spPr>
          <a:xfrm>
            <a:off x="0" y="1047750"/>
            <a:ext cx="12192000" cy="5810250"/>
          </a:xfrm>
          <a:prstGeom prst="rect">
            <a:avLst/>
          </a:prstGeom>
          <a:gradFill>
            <a:gsLst>
              <a:gs pos="0">
                <a:schemeClr val="bg1">
                  <a:lumMod val="50000"/>
                  <a:alpha val="1000"/>
                </a:schemeClr>
              </a:gs>
              <a:gs pos="60000">
                <a:schemeClr val="bg1">
                  <a:lumMod val="50000"/>
                  <a:alpha val="85000"/>
                </a:schemeClr>
              </a:gs>
              <a:gs pos="40000">
                <a:schemeClr val="bg1">
                  <a:lumMod val="50000"/>
                  <a:alpha val="85000"/>
                </a:schemeClr>
              </a:gs>
              <a:gs pos="100000">
                <a:schemeClr val="bg1">
                  <a:lumMod val="50000"/>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a:extLst>
              <a:ext uri="{FF2B5EF4-FFF2-40B4-BE49-F238E27FC236}">
                <a16:creationId xmlns:a16="http://schemas.microsoft.com/office/drawing/2014/main" id="{9B9AA09F-715D-A34E-94B7-279D5FC00717}"/>
              </a:ext>
            </a:extLst>
          </p:cNvPr>
          <p:cNvSpPr>
            <a:spLocks noGrp="1"/>
          </p:cNvSpPr>
          <p:nvPr>
            <p:ph type="body" sz="quarter" idx="10"/>
          </p:nvPr>
        </p:nvSpPr>
        <p:spPr>
          <a:xfrm>
            <a:off x="1485900" y="3429000"/>
            <a:ext cx="9220200" cy="1017588"/>
          </a:xfrm>
          <a:prstGeom prst="rect">
            <a:avLst/>
          </a:prstGeom>
        </p:spPr>
        <p:txBody>
          <a:bodyPr anchor="ctr"/>
          <a:lstStyle>
            <a:lvl1pPr marL="0" indent="0" algn="ctr">
              <a:buNone/>
              <a:defRPr>
                <a:solidFill>
                  <a:schemeClr val="bg1"/>
                </a:solidFill>
                <a:effectLst>
                  <a:outerShdw blurRad="63500" dist="38100" dir="2700000" algn="tl" rotWithShape="0">
                    <a:schemeClr val="tx1">
                      <a:alpha val="60000"/>
                    </a:schemeClr>
                  </a:outerShdw>
                </a:effectLst>
              </a:defRPr>
            </a:lvl1pPr>
          </a:lstStyle>
          <a:p>
            <a:pPr lvl="0"/>
            <a:r>
              <a:rPr lang="en-US"/>
              <a:t>Click to edit Master text styles</a:t>
            </a:r>
          </a:p>
        </p:txBody>
      </p:sp>
      <p:sp>
        <p:nvSpPr>
          <p:cNvPr id="11" name="Title 10">
            <a:extLst>
              <a:ext uri="{FF2B5EF4-FFF2-40B4-BE49-F238E27FC236}">
                <a16:creationId xmlns:a16="http://schemas.microsoft.com/office/drawing/2014/main" id="{29EF441D-42DE-CF48-B0AB-48A5E97DABAF}"/>
              </a:ext>
            </a:extLst>
          </p:cNvPr>
          <p:cNvSpPr>
            <a:spLocks noGrp="1"/>
          </p:cNvSpPr>
          <p:nvPr>
            <p:ph type="title"/>
          </p:nvPr>
        </p:nvSpPr>
        <p:spPr>
          <a:xfrm>
            <a:off x="1283971" y="2200695"/>
            <a:ext cx="9624059" cy="652403"/>
          </a:xfrm>
          <a:prstGeom prst="rect">
            <a:avLst/>
          </a:prstGeom>
        </p:spPr>
        <p:txBody>
          <a:bodyPr anchor="ctr"/>
          <a:lstStyle>
            <a:lvl1pPr algn="ctr">
              <a:defRPr>
                <a:solidFill>
                  <a:schemeClr val="bg1"/>
                </a:solidFill>
                <a:effectLst>
                  <a:outerShdw blurRad="63500" dist="38100" dir="2700000" algn="tl" rotWithShape="0">
                    <a:schemeClr val="tx1">
                      <a:alpha val="60000"/>
                    </a:schemeClr>
                  </a:outerShdw>
                </a:effectLst>
              </a:defRPr>
            </a:lvl1pPr>
          </a:lstStyle>
          <a:p>
            <a:r>
              <a:rPr lang="en-US"/>
              <a:t>Click to edit Master title style</a:t>
            </a:r>
            <a:endParaRPr lang="en-US" dirty="0"/>
          </a:p>
        </p:txBody>
      </p:sp>
      <p:grpSp>
        <p:nvGrpSpPr>
          <p:cNvPr id="26" name="Group 25">
            <a:extLst>
              <a:ext uri="{FF2B5EF4-FFF2-40B4-BE49-F238E27FC236}">
                <a16:creationId xmlns:a16="http://schemas.microsoft.com/office/drawing/2014/main" id="{0022EFFE-2DFF-024C-9E1C-8AD26C70FB65}"/>
              </a:ext>
            </a:extLst>
          </p:cNvPr>
          <p:cNvGrpSpPr/>
          <p:nvPr userDrawn="1"/>
        </p:nvGrpSpPr>
        <p:grpSpPr>
          <a:xfrm>
            <a:off x="1283971" y="3193643"/>
            <a:ext cx="9624059" cy="2224502"/>
            <a:chOff x="1283971" y="3193643"/>
            <a:chExt cx="9624059" cy="2224502"/>
          </a:xfrm>
        </p:grpSpPr>
        <p:sp>
          <p:nvSpPr>
            <p:cNvPr id="23" name="Freeform 22">
              <a:extLst>
                <a:ext uri="{FF2B5EF4-FFF2-40B4-BE49-F238E27FC236}">
                  <a16:creationId xmlns:a16="http://schemas.microsoft.com/office/drawing/2014/main" id="{4DDC8259-5439-1141-977E-E10B205DD03B}"/>
                </a:ext>
              </a:extLst>
            </p:cNvPr>
            <p:cNvSpPr/>
            <p:nvPr userDrawn="1"/>
          </p:nvSpPr>
          <p:spPr>
            <a:xfrm rot="5400000">
              <a:off x="5935979" y="-1458365"/>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23">
              <a:extLst>
                <a:ext uri="{FF2B5EF4-FFF2-40B4-BE49-F238E27FC236}">
                  <a16:creationId xmlns:a16="http://schemas.microsoft.com/office/drawing/2014/main" id="{B28BC5D8-96D5-C34F-8298-7A33B7CC9695}"/>
                </a:ext>
              </a:extLst>
            </p:cNvPr>
            <p:cNvSpPr/>
            <p:nvPr userDrawn="1"/>
          </p:nvSpPr>
          <p:spPr>
            <a:xfrm rot="16200000" flipV="1">
              <a:off x="5935979" y="-252659"/>
              <a:ext cx="320043" cy="9624059"/>
            </a:xfrm>
            <a:custGeom>
              <a:avLst/>
              <a:gdLst>
                <a:gd name="connsiteX0" fmla="*/ 0 w 320043"/>
                <a:gd name="connsiteY0" fmla="*/ 9624058 h 9624059"/>
                <a:gd name="connsiteX1" fmla="*/ 0 w 320043"/>
                <a:gd name="connsiteY1" fmla="*/ 22859 h 9624059"/>
                <a:gd name="connsiteX2" fmla="*/ 3 w 320043"/>
                <a:gd name="connsiteY2" fmla="*/ 22859 h 9624059"/>
                <a:gd name="connsiteX3" fmla="*/ 3 w 320043"/>
                <a:gd name="connsiteY3" fmla="*/ 0 h 9624059"/>
                <a:gd name="connsiteX4" fmla="*/ 320043 w 320043"/>
                <a:gd name="connsiteY4" fmla="*/ 0 h 9624059"/>
                <a:gd name="connsiteX5" fmla="*/ 320043 w 320043"/>
                <a:gd name="connsiteY5" fmla="*/ 45718 h 9624059"/>
                <a:gd name="connsiteX6" fmla="*/ 45720 w 320043"/>
                <a:gd name="connsiteY6" fmla="*/ 45718 h 9624059"/>
                <a:gd name="connsiteX7" fmla="*/ 45719 w 320043"/>
                <a:gd name="connsiteY7" fmla="*/ 9578340 h 9624059"/>
                <a:gd name="connsiteX8" fmla="*/ 320041 w 320043"/>
                <a:gd name="connsiteY8" fmla="*/ 9578340 h 9624059"/>
                <a:gd name="connsiteX9" fmla="*/ 320041 w 320043"/>
                <a:gd name="connsiteY9" fmla="*/ 9624059 h 9624059"/>
                <a:gd name="connsiteX10" fmla="*/ 1 w 320043"/>
                <a:gd name="connsiteY10" fmla="*/ 9624059 h 9624059"/>
                <a:gd name="connsiteX11" fmla="*/ 1 w 320043"/>
                <a:gd name="connsiteY11" fmla="*/ 9624058 h 9624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0043" h="9624059">
                  <a:moveTo>
                    <a:pt x="0" y="9624058"/>
                  </a:moveTo>
                  <a:lnTo>
                    <a:pt x="0" y="22859"/>
                  </a:lnTo>
                  <a:lnTo>
                    <a:pt x="3" y="22859"/>
                  </a:lnTo>
                  <a:lnTo>
                    <a:pt x="3" y="0"/>
                  </a:lnTo>
                  <a:lnTo>
                    <a:pt x="320043" y="0"/>
                  </a:lnTo>
                  <a:lnTo>
                    <a:pt x="320043" y="45718"/>
                  </a:lnTo>
                  <a:lnTo>
                    <a:pt x="45720" y="45718"/>
                  </a:lnTo>
                  <a:lnTo>
                    <a:pt x="45719" y="9578340"/>
                  </a:lnTo>
                  <a:lnTo>
                    <a:pt x="320041" y="9578340"/>
                  </a:lnTo>
                  <a:lnTo>
                    <a:pt x="320041" y="9624059"/>
                  </a:lnTo>
                  <a:lnTo>
                    <a:pt x="1" y="9624059"/>
                  </a:lnTo>
                  <a:lnTo>
                    <a:pt x="1" y="962405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Half Frame 24">
              <a:extLst>
                <a:ext uri="{FF2B5EF4-FFF2-40B4-BE49-F238E27FC236}">
                  <a16:creationId xmlns:a16="http://schemas.microsoft.com/office/drawing/2014/main" id="{DD6367FF-B8D4-624E-87F8-36D5E50D49BE}"/>
                </a:ext>
              </a:extLst>
            </p:cNvPr>
            <p:cNvSpPr/>
            <p:nvPr userDrawn="1"/>
          </p:nvSpPr>
          <p:spPr>
            <a:xfrm rot="13500000">
              <a:off x="5765073" y="4756291"/>
              <a:ext cx="661854" cy="661854"/>
            </a:xfrm>
            <a:prstGeom prst="halfFrame">
              <a:avLst>
                <a:gd name="adj1" fmla="val 6273"/>
                <a:gd name="adj2" fmla="val 62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pic>
        <p:nvPicPr>
          <p:cNvPr id="18" name="Picture 17">
            <a:extLst>
              <a:ext uri="{FF2B5EF4-FFF2-40B4-BE49-F238E27FC236}">
                <a16:creationId xmlns:a16="http://schemas.microsoft.com/office/drawing/2014/main" id="{F72FC533-DFC8-1946-8ABA-A4A320022DD5}"/>
              </a:ext>
            </a:extLst>
          </p:cNvPr>
          <p:cNvPicPr>
            <a:picLocks noChangeAspect="1"/>
          </p:cNvPicPr>
          <p:nvPr userDrawn="1"/>
        </p:nvPicPr>
        <p:blipFill>
          <a:blip r:embed="rId4"/>
          <a:stretch>
            <a:fillRect/>
          </a:stretch>
        </p:blipFill>
        <p:spPr>
          <a:xfrm>
            <a:off x="-1233520" y="619078"/>
            <a:ext cx="4555160" cy="2234020"/>
          </a:xfrm>
          <a:prstGeom prst="rect">
            <a:avLst/>
          </a:prstGeom>
        </p:spPr>
      </p:pic>
      <p:pic>
        <p:nvPicPr>
          <p:cNvPr id="22" name="Picture 21">
            <a:extLst>
              <a:ext uri="{FF2B5EF4-FFF2-40B4-BE49-F238E27FC236}">
                <a16:creationId xmlns:a16="http://schemas.microsoft.com/office/drawing/2014/main" id="{25CC0ADD-098C-0445-BEA6-96A944C3F8B4}"/>
              </a:ext>
            </a:extLst>
          </p:cNvPr>
          <p:cNvPicPr>
            <a:picLocks noChangeAspect="1"/>
          </p:cNvPicPr>
          <p:nvPr userDrawn="1"/>
        </p:nvPicPr>
        <p:blipFill>
          <a:blip r:embed="rId3">
            <a:alphaModFix amt="25000"/>
          </a:blip>
          <a:stretch>
            <a:fillRect/>
          </a:stretch>
        </p:blipFill>
        <p:spPr>
          <a:xfrm>
            <a:off x="4061134" y="638575"/>
            <a:ext cx="1103670" cy="543193"/>
          </a:xfrm>
          <a:prstGeom prst="rect">
            <a:avLst/>
          </a:prstGeom>
        </p:spPr>
      </p:pic>
    </p:spTree>
    <p:extLst>
      <p:ext uri="{BB962C8B-B14F-4D97-AF65-F5344CB8AC3E}">
        <p14:creationId xmlns:p14="http://schemas.microsoft.com/office/powerpoint/2010/main" val="1879503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0.04284 0.00069 L -0.12461 0.00069 " pathEditMode="relative" rAng="0" ptsTypes="AA">
                                      <p:cBhvr>
                                        <p:cTn id="6" dur="25000" fill="hold"/>
                                        <p:tgtEl>
                                          <p:spTgt spid="7"/>
                                        </p:tgtEl>
                                        <p:attrNameLst>
                                          <p:attrName>ppt_x</p:attrName>
                                          <p:attrName>ppt_y</p:attrName>
                                        </p:attrNameLst>
                                      </p:cBhvr>
                                      <p:rCtr x="-4089" y="0"/>
                                    </p:animMotion>
                                  </p:childTnLst>
                                </p:cTn>
                              </p:par>
                              <p:par>
                                <p:cTn id="7" presetID="42" presetClass="path" presetSubtype="0" repeatCount="indefinite" autoRev="1" fill="remove" grpId="0" nodeType="withEffect">
                                  <p:stCondLst>
                                    <p:cond delay="0"/>
                                  </p:stCondLst>
                                  <p:childTnLst>
                                    <p:animMotion origin="layout" path="M 3.75E-6 -4.44444E-6 L -0.22019 0.06598 " pathEditMode="relative" rAng="0" ptsTypes="AA">
                                      <p:cBhvr>
                                        <p:cTn id="8" dur="25000" fill="hold"/>
                                        <p:tgtEl>
                                          <p:spTgt spid="9"/>
                                        </p:tgtEl>
                                        <p:attrNameLst>
                                          <p:attrName>ppt_x</p:attrName>
                                          <p:attrName>ppt_y</p:attrName>
                                        </p:attrNameLst>
                                      </p:cBhvr>
                                      <p:rCtr x="-11016" y="3287"/>
                                    </p:animMotion>
                                  </p:childTnLst>
                                </p:cTn>
                              </p:par>
                              <p:par>
                                <p:cTn id="9" presetID="42" presetClass="path" presetSubtype="0" repeatCount="indefinite" autoRev="1" fill="remove" nodeType="withEffect">
                                  <p:stCondLst>
                                    <p:cond delay="0"/>
                                  </p:stCondLst>
                                  <p:childTnLst>
                                    <p:animMotion origin="layout" path="M 2.70833E-6 1.48148E-6 L -0.33907 1.48148E-6 " pathEditMode="relative" rAng="0" ptsTypes="AA">
                                      <p:cBhvr>
                                        <p:cTn id="10" dur="25000" fill="hold"/>
                                        <p:tgtEl>
                                          <p:spTgt spid="5"/>
                                        </p:tgtEl>
                                        <p:attrNameLst>
                                          <p:attrName>ppt_x</p:attrName>
                                          <p:attrName>ppt_y</p:attrName>
                                        </p:attrNameLst>
                                      </p:cBhvr>
                                      <p:rCtr x="-16953" y="0"/>
                                    </p:animMotion>
                                  </p:childTnLst>
                                </p:cTn>
                              </p:par>
                              <p:par>
                                <p:cTn id="11" presetID="42" presetClass="path" presetSubtype="0" repeatCount="indefinite" autoRev="1" fill="remove" nodeType="withEffect">
                                  <p:stCondLst>
                                    <p:cond delay="0"/>
                                  </p:stCondLst>
                                  <p:childTnLst>
                                    <p:animMotion origin="layout" path="M 5E-6 2.22222E-6 L -0.1612 -0.0007 " pathEditMode="relative" rAng="0" ptsTypes="AA">
                                      <p:cBhvr>
                                        <p:cTn id="12" dur="25000" fill="hold"/>
                                        <p:tgtEl>
                                          <p:spTgt spid="17"/>
                                        </p:tgtEl>
                                        <p:attrNameLst>
                                          <p:attrName>ppt_x</p:attrName>
                                          <p:attrName>ppt_y</p:attrName>
                                        </p:attrNameLst>
                                      </p:cBhvr>
                                      <p:rCtr x="-8060" y="-46"/>
                                    </p:animMotion>
                                  </p:childTnLst>
                                </p:cTn>
                              </p:par>
                              <p:par>
                                <p:cTn id="13" presetID="42" presetClass="path" presetSubtype="0" repeatCount="indefinite" autoRev="1" fill="remove" nodeType="withEffect">
                                  <p:stCondLst>
                                    <p:cond delay="0"/>
                                  </p:stCondLst>
                                  <p:childTnLst>
                                    <p:animMotion origin="layout" path="M 1.45833E-6 -2.96296E-6 L -0.21341 0.00255 " pathEditMode="relative" rAng="0" ptsTypes="AA">
                                      <p:cBhvr>
                                        <p:cTn id="14" dur="25000" fill="hold"/>
                                        <p:tgtEl>
                                          <p:spTgt spid="3"/>
                                        </p:tgtEl>
                                        <p:attrNameLst>
                                          <p:attrName>ppt_x</p:attrName>
                                          <p:attrName>ppt_y</p:attrName>
                                        </p:attrNameLst>
                                      </p:cBhvr>
                                      <p:rCtr x="-10677" y="116"/>
                                    </p:animMotion>
                                  </p:childTnLst>
                                </p:cTn>
                              </p:par>
                              <p:par>
                                <p:cTn id="15" presetID="42" presetClass="path" presetSubtype="0" repeatCount="indefinite" autoRev="1" fill="remove" nodeType="withEffect">
                                  <p:stCondLst>
                                    <p:cond delay="0"/>
                                  </p:stCondLst>
                                  <p:childTnLst>
                                    <p:animMotion origin="layout" path="M 4.79167E-6 1.11111E-6 L -0.39883 1.11111E-6 " pathEditMode="relative" rAng="0" ptsTypes="AA">
                                      <p:cBhvr>
                                        <p:cTn id="16" dur="25000" fill="hold"/>
                                        <p:tgtEl>
                                          <p:spTgt spid="22"/>
                                        </p:tgtEl>
                                        <p:attrNameLst>
                                          <p:attrName>ppt_x</p:attrName>
                                          <p:attrName>ppt_y</p:attrName>
                                        </p:attrNameLst>
                                      </p:cBhvr>
                                      <p:rCtr x="-19948" y="0"/>
                                    </p:animMotion>
                                  </p:childTnLst>
                                </p:cTn>
                              </p:par>
                              <p:par>
                                <p:cTn id="17" presetID="42" presetClass="path" presetSubtype="0" repeatCount="indefinite" autoRev="1" fill="remove" nodeType="withEffect">
                                  <p:stCondLst>
                                    <p:cond delay="0"/>
                                  </p:stCondLst>
                                  <p:childTnLst>
                                    <p:animMotion origin="layout" path="M -2.5E-6 1.11111E-6 L -0.33906 1.11111E-6 " pathEditMode="relative" rAng="0" ptsTypes="AA">
                                      <p:cBhvr>
                                        <p:cTn id="18" dur="25000" fill="hold"/>
                                        <p:tgtEl>
                                          <p:spTgt spid="21"/>
                                        </p:tgtEl>
                                        <p:attrNameLst>
                                          <p:attrName>ppt_x</p:attrName>
                                          <p:attrName>ppt_y</p:attrName>
                                        </p:attrNameLst>
                                      </p:cBhvr>
                                      <p:rCtr x="-16953" y="0"/>
                                    </p:animMotion>
                                  </p:childTnLst>
                                </p:cTn>
                              </p:par>
                              <p:par>
                                <p:cTn id="19" presetID="42" presetClass="path" presetSubtype="0" repeatCount="indefinite" autoRev="1" fill="remove" nodeType="withEffect">
                                  <p:stCondLst>
                                    <p:cond delay="0"/>
                                  </p:stCondLst>
                                  <p:childTnLst>
                                    <p:animMotion origin="layout" path="M 3.125E-6 7.40741E-7 L -0.30091 0.01412 " pathEditMode="relative" rAng="0" ptsTypes="AA">
                                      <p:cBhvr>
                                        <p:cTn id="20" dur="25000" fill="hold"/>
                                        <p:tgtEl>
                                          <p:spTgt spid="18"/>
                                        </p:tgtEl>
                                        <p:attrNameLst>
                                          <p:attrName>ppt_x</p:attrName>
                                          <p:attrName>ppt_y</p:attrName>
                                        </p:attrNameLst>
                                      </p:cBhvr>
                                      <p:rCtr x="-15039" y="694"/>
                                    </p:animMotion>
                                  </p:childTnLst>
                                </p:cTn>
                              </p:par>
                              <p:par>
                                <p:cTn id="21" presetID="6" presetClass="entr" presetSubtype="16" fill="hold" nodeType="withEffect">
                                  <p:stCondLst>
                                    <p:cond delay="1000"/>
                                  </p:stCondLst>
                                  <p:childTnLst>
                                    <p:set>
                                      <p:cBhvr>
                                        <p:cTn id="22" dur="1" fill="hold">
                                          <p:stCondLst>
                                            <p:cond delay="0"/>
                                          </p:stCondLst>
                                        </p:cTn>
                                        <p:tgtEl>
                                          <p:spTgt spid="26"/>
                                        </p:tgtEl>
                                        <p:attrNameLst>
                                          <p:attrName>style.visibility</p:attrName>
                                        </p:attrNameLst>
                                      </p:cBhvr>
                                      <p:to>
                                        <p:strVal val="visible"/>
                                      </p:to>
                                    </p:set>
                                    <p:animEffect transition="in" filter="circle(in)">
                                      <p:cBhvr>
                                        <p:cTn id="23" dur="2000"/>
                                        <p:tgtEl>
                                          <p:spTgt spid="26"/>
                                        </p:tgtEl>
                                      </p:cBhvr>
                                    </p:animEffect>
                                  </p:childTnLst>
                                </p:cTn>
                              </p:par>
                              <p:par>
                                <p:cTn id="24" presetID="10" presetClass="entr" presetSubtype="0" fill="hold" grpId="0" nodeType="withEffect">
                                  <p:stCondLst>
                                    <p:cond delay="150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3000"/>
                                        <p:tgtEl>
                                          <p:spTgt spid="11"/>
                                        </p:tgtEl>
                                      </p:cBhvr>
                                    </p:animEffect>
                                  </p:childTnLst>
                                </p:cTn>
                              </p:par>
                              <p:par>
                                <p:cTn id="27" presetID="10" presetClass="entr" presetSubtype="0" fill="hold" grpId="0" nodeType="withEffect">
                                  <p:stCondLst>
                                    <p:cond delay="2000"/>
                                  </p:stCondLst>
                                  <p:childTnLst>
                                    <p:set>
                                      <p:cBhvr>
                                        <p:cTn id="28" dur="1" fill="hold">
                                          <p:stCondLst>
                                            <p:cond delay="0"/>
                                          </p:stCondLst>
                                        </p:cTn>
                                        <p:tgtEl>
                                          <p:spTgt spid="10">
                                            <p:txEl>
                                              <p:pRg st="0" end="0"/>
                                            </p:txEl>
                                          </p:spTgt>
                                        </p:tgtEl>
                                        <p:attrNameLst>
                                          <p:attrName>style.visibility</p:attrName>
                                        </p:attrNameLst>
                                      </p:cBhvr>
                                      <p:to>
                                        <p:strVal val="visible"/>
                                      </p:to>
                                    </p:set>
                                    <p:animEffect transition="in" filter="fade">
                                      <p:cBhvr>
                                        <p:cTn id="29" dur="3000"/>
                                        <p:tgtEl>
                                          <p:spTgt spid="10">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xit" presetSubtype="32" fill="hold" nodeType="clickEffect">
                                  <p:stCondLst>
                                    <p:cond delay="500"/>
                                  </p:stCondLst>
                                  <p:childTnLst>
                                    <p:animEffect transition="out" filter="circle(out)">
                                      <p:cBhvr>
                                        <p:cTn id="33" dur="2000"/>
                                        <p:tgtEl>
                                          <p:spTgt spid="26"/>
                                        </p:tgtEl>
                                      </p:cBhvr>
                                    </p:animEffect>
                                    <p:set>
                                      <p:cBhvr>
                                        <p:cTn id="34" dur="1" fill="hold">
                                          <p:stCondLst>
                                            <p:cond delay="1999"/>
                                          </p:stCondLst>
                                        </p:cTn>
                                        <p:tgtEl>
                                          <p:spTgt spid="26"/>
                                        </p:tgtEl>
                                        <p:attrNameLst>
                                          <p:attrName>style.visibility</p:attrName>
                                        </p:attrNameLst>
                                      </p:cBhvr>
                                      <p:to>
                                        <p:strVal val="hidden"/>
                                      </p:to>
                                    </p:set>
                                  </p:childTnLst>
                                </p:cTn>
                              </p:par>
                              <p:par>
                                <p:cTn id="35" presetID="10" presetClass="exit" presetSubtype="0" fill="hold" grpId="1" nodeType="withEffect">
                                  <p:stCondLst>
                                    <p:cond delay="500"/>
                                  </p:stCondLst>
                                  <p:childTnLst>
                                    <p:animEffect transition="out" filter="fade">
                                      <p:cBhvr>
                                        <p:cTn id="36" dur="2000"/>
                                        <p:tgtEl>
                                          <p:spTgt spid="11"/>
                                        </p:tgtEl>
                                      </p:cBhvr>
                                    </p:animEffect>
                                    <p:set>
                                      <p:cBhvr>
                                        <p:cTn id="37" dur="1" fill="hold">
                                          <p:stCondLst>
                                            <p:cond delay="1999"/>
                                          </p:stCondLst>
                                        </p:cTn>
                                        <p:tgtEl>
                                          <p:spTgt spid="11"/>
                                        </p:tgtEl>
                                        <p:attrNameLst>
                                          <p:attrName>style.visibility</p:attrName>
                                        </p:attrNameLst>
                                      </p:cBhvr>
                                      <p:to>
                                        <p:strVal val="hidden"/>
                                      </p:to>
                                    </p:set>
                                  </p:childTnLst>
                                </p:cTn>
                              </p:par>
                              <p:par>
                                <p:cTn id="38" presetID="10" presetClass="exit" presetSubtype="0" fill="hold" grpId="1" nodeType="withEffect">
                                  <p:stCondLst>
                                    <p:cond delay="1000"/>
                                  </p:stCondLst>
                                  <p:childTnLst>
                                    <p:animEffect transition="out" filter="fade">
                                      <p:cBhvr>
                                        <p:cTn id="39" dur="2000"/>
                                        <p:tgtEl>
                                          <p:spTgt spid="10">
                                            <p:txEl>
                                              <p:pRg st="0" end="0"/>
                                            </p:txEl>
                                          </p:spTgt>
                                        </p:tgtEl>
                                      </p:cBhvr>
                                    </p:animEffect>
                                    <p:set>
                                      <p:cBhvr>
                                        <p:cTn id="40" dur="1" fill="hold">
                                          <p:stCondLst>
                                            <p:cond delay="1999"/>
                                          </p:stCondLst>
                                        </p:cTn>
                                        <p:tgtEl>
                                          <p:spTgt spid="10">
                                            <p:txEl>
                                              <p:pRg st="0" end="0"/>
                                            </p:txEl>
                                          </p:spTgt>
                                        </p:tgtEl>
                                        <p:attrNameLst>
                                          <p:attrName>style.visibility</p:attrName>
                                        </p:attrNameLst>
                                      </p:cBhvr>
                                      <p:to>
                                        <p:strVal val="hidden"/>
                                      </p:to>
                                    </p:set>
                                  </p:childTnLst>
                                </p:cTn>
                              </p:par>
                              <p:par>
                                <p:cTn id="41" presetID="10" presetClass="exit" presetSubtype="0" fill="hold" grpId="0" nodeType="withEffect">
                                  <p:stCondLst>
                                    <p:cond delay="500"/>
                                  </p:stCondLst>
                                  <p:childTnLst>
                                    <p:animEffect transition="out" filter="fade">
                                      <p:cBhvr>
                                        <p:cTn id="42" dur="1000"/>
                                        <p:tgtEl>
                                          <p:spTgt spid="12"/>
                                        </p:tgtEl>
                                      </p:cBhvr>
                                    </p:animEffect>
                                    <p:set>
                                      <p:cBhvr>
                                        <p:cTn id="43" dur="1" fill="hold">
                                          <p:stCondLst>
                                            <p:cond delay="9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0" grpId="0" build="p">
        <p:tmplLst>
          <p:tmpl lvl="1">
            <p:tnLst>
              <p:par>
                <p:cTn presetID="10" presetClass="entr" presetSubtype="0" fill="hold" nodeType="withEffect">
                  <p:stCondLst>
                    <p:cond delay="2000"/>
                  </p:stCondLst>
                  <p:childTnLst>
                    <p:set>
                      <p:cBhvr>
                        <p:cTn dur="1" fill="hold">
                          <p:stCondLst>
                            <p:cond delay="0"/>
                          </p:stCondLst>
                        </p:cTn>
                        <p:tgtEl>
                          <p:spTgt spid="10"/>
                        </p:tgtEl>
                        <p:attrNameLst>
                          <p:attrName>style.visibility</p:attrName>
                        </p:attrNameLst>
                      </p:cBhvr>
                      <p:to>
                        <p:strVal val="visible"/>
                      </p:to>
                    </p:set>
                    <p:animEffect transition="in" filter="fade">
                      <p:cBhvr>
                        <p:cTn dur="3000"/>
                        <p:tgtEl>
                          <p:spTgt spid="10"/>
                        </p:tgtEl>
                      </p:cBhvr>
                    </p:animEffect>
                  </p:childTnLst>
                </p:cTn>
              </p:par>
            </p:tnLst>
          </p:tmpl>
        </p:tmplLst>
      </p:bldP>
      <p:bldP spid="10" grpId="1" build="p">
        <p:tmplLst>
          <p:tmpl lvl="1">
            <p:tnLst>
              <p:par>
                <p:cTn presetID="10" presetClass="exit" presetSubtype="0" fill="hold" nodeType="withEffect">
                  <p:stCondLst>
                    <p:cond delay="1000"/>
                  </p:stCondLst>
                  <p:childTnLst>
                    <p:animEffect transition="out" filter="fade">
                      <p:cBhvr>
                        <p:cTn dur="2000"/>
                        <p:tgtEl>
                          <p:spTgt spid="10"/>
                        </p:tgtEl>
                      </p:cBhvr>
                    </p:animEffect>
                    <p:set>
                      <p:cBhvr>
                        <p:cTn dur="1" fill="hold">
                          <p:stCondLst>
                            <p:cond delay="1999"/>
                          </p:stCondLst>
                        </p:cTn>
                        <p:tgtEl>
                          <p:spTgt spid="10"/>
                        </p:tgtEl>
                        <p:attrNameLst>
                          <p:attrName>style.visibility</p:attrName>
                        </p:attrNameLst>
                      </p:cBhvr>
                      <p:to>
                        <p:strVal val="hidden"/>
                      </p:to>
                    </p:set>
                  </p:childTnLst>
                </p:cTn>
              </p:par>
            </p:tnLst>
          </p:tmpl>
        </p:tmplLst>
      </p:bldP>
      <p:bldP spid="11" grpId="0"/>
      <p:bldP spid="11" grpId="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B4B6B9">
            <a:alpha val="22000"/>
          </a:srgbClr>
        </a:solidFill>
        <a:effectLst/>
      </p:bgPr>
    </p:bg>
    <p:spTree>
      <p:nvGrpSpPr>
        <p:cNvPr id="1" name=""/>
        <p:cNvGrpSpPr/>
        <p:nvPr/>
      </p:nvGrpSpPr>
      <p:grpSpPr>
        <a:xfrm>
          <a:off x="0" y="0"/>
          <a:ext cx="0" cy="0"/>
          <a:chOff x="0" y="0"/>
          <a:chExt cx="0" cy="0"/>
        </a:xfrm>
      </p:grpSpPr>
      <p:sp>
        <p:nvSpPr>
          <p:cNvPr id="19" name="Title 10">
            <a:extLst>
              <a:ext uri="{FF2B5EF4-FFF2-40B4-BE49-F238E27FC236}">
                <a16:creationId xmlns:a16="http://schemas.microsoft.com/office/drawing/2014/main" id="{D7D0BB45-8770-4FB3-8208-254DBB127E93}"/>
              </a:ext>
            </a:extLst>
          </p:cNvPr>
          <p:cNvSpPr>
            <a:spLocks noGrp="1"/>
          </p:cNvSpPr>
          <p:nvPr>
            <p:ph type="title"/>
          </p:nvPr>
        </p:nvSpPr>
        <p:spPr>
          <a:xfrm>
            <a:off x="1283971" y="684315"/>
            <a:ext cx="9624059" cy="652403"/>
          </a:xfrm>
          <a:prstGeom prst="rect">
            <a:avLst/>
          </a:prstGeom>
        </p:spPr>
        <p:txBody>
          <a:bodyPr anchor="ctr"/>
          <a:lstStyle>
            <a:lvl1pPr algn="ctr">
              <a:defRPr>
                <a:solidFill>
                  <a:schemeClr val="bg1"/>
                </a:solidFill>
                <a:effectLst>
                  <a:outerShdw blurRad="63500" dist="38100" dir="2700000" algn="tl" rotWithShape="0">
                    <a:schemeClr val="tx1">
                      <a:alpha val="60000"/>
                    </a:schemeClr>
                  </a:outerShdw>
                </a:effectLst>
              </a:defRPr>
            </a:lvl1pPr>
          </a:lstStyle>
          <a:p>
            <a:r>
              <a:rPr lang="en-US"/>
              <a:t>Click to edit Master title style</a:t>
            </a:r>
            <a:endParaRPr lang="en-US" dirty="0"/>
          </a:p>
        </p:txBody>
      </p:sp>
    </p:spTree>
    <p:extLst>
      <p:ext uri="{BB962C8B-B14F-4D97-AF65-F5344CB8AC3E}">
        <p14:creationId xmlns:p14="http://schemas.microsoft.com/office/powerpoint/2010/main" val="3975856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103632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914400" y="2133600"/>
            <a:ext cx="5080000" cy="4114800"/>
          </a:xfrm>
        </p:spPr>
        <p:txBody>
          <a:bodyPr/>
          <a:lstStyle/>
          <a:p>
            <a:pPr lvl="0"/>
            <a:endParaRPr lang="en-US" noProof="0"/>
          </a:p>
        </p:txBody>
      </p:sp>
      <p:sp>
        <p:nvSpPr>
          <p:cNvPr id="4" name="Text Placeholder 3"/>
          <p:cNvSpPr>
            <a:spLocks noGrp="1"/>
          </p:cNvSpPr>
          <p:nvPr>
            <p:ph type="body" sz="half" idx="2"/>
          </p:nvPr>
        </p:nvSpPr>
        <p:spPr>
          <a:xfrm>
            <a:off x="6197600" y="21336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97">
            <a:extLst>
              <a:ext uri="{FF2B5EF4-FFF2-40B4-BE49-F238E27FC236}">
                <a16:creationId xmlns:a16="http://schemas.microsoft.com/office/drawing/2014/main" id="{AB3976B1-2690-42B6-BF19-AD8A4369D39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98">
            <a:extLst>
              <a:ext uri="{FF2B5EF4-FFF2-40B4-BE49-F238E27FC236}">
                <a16:creationId xmlns:a16="http://schemas.microsoft.com/office/drawing/2014/main" id="{85AE093F-0A98-4161-8571-A2C7DCF5AD9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9">
            <a:extLst>
              <a:ext uri="{FF2B5EF4-FFF2-40B4-BE49-F238E27FC236}">
                <a16:creationId xmlns:a16="http://schemas.microsoft.com/office/drawing/2014/main" id="{D7112CAC-4753-411B-8B3E-4FAA8C79DC1C}"/>
              </a:ext>
            </a:extLst>
          </p:cNvPr>
          <p:cNvSpPr>
            <a:spLocks noGrp="1" noChangeArrowheads="1"/>
          </p:cNvSpPr>
          <p:nvPr>
            <p:ph type="sldNum" sz="quarter" idx="12"/>
          </p:nvPr>
        </p:nvSpPr>
        <p:spPr>
          <a:ln/>
        </p:spPr>
        <p:txBody>
          <a:bodyPr/>
          <a:lstStyle>
            <a:lvl1pPr>
              <a:defRPr/>
            </a:lvl1pPr>
          </a:lstStyle>
          <a:p>
            <a:pPr>
              <a:defRPr/>
            </a:pPr>
            <a:fld id="{64188FFE-C112-474C-8B81-D11209822661}" type="slidenum">
              <a:rPr lang="en-US" altLang="en-US"/>
              <a:pPr>
                <a:defRPr/>
              </a:pPr>
              <a:t>‹#›</a:t>
            </a:fld>
            <a:endParaRPr lang="en-US" altLang="en-US"/>
          </a:p>
        </p:txBody>
      </p:sp>
    </p:spTree>
    <p:extLst>
      <p:ext uri="{BB962C8B-B14F-4D97-AF65-F5344CB8AC3E}">
        <p14:creationId xmlns:p14="http://schemas.microsoft.com/office/powerpoint/2010/main" val="35343723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9865183"/>
      </p:ext>
    </p:extLst>
  </p:cSld>
  <p:clrMap bg1="lt1" tx1="dk1" bg2="lt2" tx2="dk2" accent1="accent1" accent2="accent2" accent3="accent3" accent4="accent4" accent5="accent5" accent6="accent6" hlink="hlink" folHlink="folHlink"/>
  <p:sldLayoutIdLst>
    <p:sldLayoutId id="2147483649" r:id="rId1"/>
    <p:sldLayoutId id="2147483676" r:id="rId2"/>
    <p:sldLayoutId id="214748368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3E6B0CD-B834-EF4F-AFA1-83526B4B7E7F}"/>
              </a:ext>
            </a:extLst>
          </p:cNvPr>
          <p:cNvSpPr>
            <a:spLocks noGrp="1"/>
          </p:cNvSpPr>
          <p:nvPr>
            <p:ph type="title"/>
          </p:nvPr>
        </p:nvSpPr>
        <p:spPr/>
        <p:txBody>
          <a:bodyPr/>
          <a:lstStyle/>
          <a:p>
            <a:r>
              <a:rPr lang="en-US" dirty="0"/>
              <a:t>What’s In The Scroll?</a:t>
            </a:r>
          </a:p>
        </p:txBody>
      </p:sp>
      <p:sp>
        <p:nvSpPr>
          <p:cNvPr id="5" name="Text Placeholder 4">
            <a:extLst>
              <a:ext uri="{FF2B5EF4-FFF2-40B4-BE49-F238E27FC236}">
                <a16:creationId xmlns:a16="http://schemas.microsoft.com/office/drawing/2014/main" id="{4B02509B-B6E1-9D46-BF6C-FAFD783D8548}"/>
              </a:ext>
            </a:extLst>
          </p:cNvPr>
          <p:cNvSpPr>
            <a:spLocks noGrp="1"/>
          </p:cNvSpPr>
          <p:nvPr>
            <p:ph type="body" sz="quarter" idx="10"/>
          </p:nvPr>
        </p:nvSpPr>
        <p:spPr/>
        <p:txBody>
          <a:bodyPr/>
          <a:lstStyle/>
          <a:p>
            <a:r>
              <a:rPr lang="en-US" dirty="0"/>
              <a:t>Revelation 5</a:t>
            </a:r>
          </a:p>
        </p:txBody>
      </p:sp>
    </p:spTree>
    <p:extLst>
      <p:ext uri="{BB962C8B-B14F-4D97-AF65-F5344CB8AC3E}">
        <p14:creationId xmlns:p14="http://schemas.microsoft.com/office/powerpoint/2010/main" val="18235698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FA26EE0-9D8D-4012-89BC-BE6FD3FFC13B}"/>
              </a:ext>
            </a:extLst>
          </p:cNvPr>
          <p:cNvSpPr>
            <a:spLocks noGrp="1"/>
          </p:cNvSpPr>
          <p:nvPr>
            <p:ph type="title"/>
          </p:nvPr>
        </p:nvSpPr>
        <p:spPr>
          <a:xfrm>
            <a:off x="1283971" y="127106"/>
            <a:ext cx="9624059" cy="652403"/>
          </a:xfrm>
        </p:spPr>
        <p:txBody>
          <a:bodyPr/>
          <a:lstStyle/>
          <a:p>
            <a:r>
              <a:rPr lang="en-US" dirty="0">
                <a:solidFill>
                  <a:schemeClr val="tx1"/>
                </a:solidFill>
              </a:rPr>
              <a:t>Worship Begins</a:t>
            </a:r>
          </a:p>
        </p:txBody>
      </p:sp>
      <p:pic>
        <p:nvPicPr>
          <p:cNvPr id="9" name="Picture 8" descr="A screenshot of a cell phone&#10;&#10;Description automatically generated">
            <a:extLst>
              <a:ext uri="{FF2B5EF4-FFF2-40B4-BE49-F238E27FC236}">
                <a16:creationId xmlns:a16="http://schemas.microsoft.com/office/drawing/2014/main" id="{9740CA69-FCEF-4C51-A9BE-4186DB9C8549}"/>
              </a:ext>
            </a:extLst>
          </p:cNvPr>
          <p:cNvPicPr>
            <a:picLocks noChangeAspect="1"/>
          </p:cNvPicPr>
          <p:nvPr/>
        </p:nvPicPr>
        <p:blipFill>
          <a:blip r:embed="rId2"/>
          <a:stretch>
            <a:fillRect/>
          </a:stretch>
        </p:blipFill>
        <p:spPr>
          <a:xfrm>
            <a:off x="4068760" y="902236"/>
            <a:ext cx="8123240" cy="5955764"/>
          </a:xfrm>
          <a:prstGeom prst="rect">
            <a:avLst/>
          </a:prstGeom>
        </p:spPr>
      </p:pic>
      <p:sp>
        <p:nvSpPr>
          <p:cNvPr id="10" name="Title 6">
            <a:extLst>
              <a:ext uri="{FF2B5EF4-FFF2-40B4-BE49-F238E27FC236}">
                <a16:creationId xmlns:a16="http://schemas.microsoft.com/office/drawing/2014/main" id="{69B6D34E-C35A-47B1-B2E2-FEDDCE94FDD9}"/>
              </a:ext>
            </a:extLst>
          </p:cNvPr>
          <p:cNvSpPr txBox="1">
            <a:spLocks/>
          </p:cNvSpPr>
          <p:nvPr/>
        </p:nvSpPr>
        <p:spPr>
          <a:xfrm>
            <a:off x="7741921" y="5931706"/>
            <a:ext cx="4722194" cy="652403"/>
          </a:xfrm>
          <a:prstGeom prst="rect">
            <a:avLst/>
          </a:prstGeom>
        </p:spPr>
        <p:txBody>
          <a:bodyPr anchor="ctr"/>
          <a:lstStyle>
            <a:lvl1pPr algn="ctr" defTabSz="914400" rtl="0" eaLnBrk="1" latinLnBrk="0" hangingPunct="1">
              <a:lnSpc>
                <a:spcPct val="90000"/>
              </a:lnSpc>
              <a:spcBef>
                <a:spcPct val="0"/>
              </a:spcBef>
              <a:buNone/>
              <a:defRPr sz="4400" kern="1200">
                <a:solidFill>
                  <a:schemeClr val="bg1"/>
                </a:solidFill>
                <a:effectLst>
                  <a:outerShdw blurRad="63500" dist="38100" dir="2700000" algn="tl" rotWithShape="0">
                    <a:schemeClr val="tx1">
                      <a:alpha val="60000"/>
                    </a:schemeClr>
                  </a:outerShdw>
                </a:effectLst>
                <a:latin typeface="+mj-lt"/>
                <a:ea typeface="+mj-ea"/>
                <a:cs typeface="+mj-cs"/>
              </a:defRPr>
            </a:lvl1pPr>
          </a:lstStyle>
          <a:p>
            <a:r>
              <a:rPr lang="en-US" dirty="0">
                <a:solidFill>
                  <a:schemeClr val="tx1"/>
                </a:solidFill>
              </a:rPr>
              <a:t>Redemption</a:t>
            </a:r>
          </a:p>
        </p:txBody>
      </p:sp>
      <p:sp>
        <p:nvSpPr>
          <p:cNvPr id="11" name="Rectangle 10">
            <a:extLst>
              <a:ext uri="{FF2B5EF4-FFF2-40B4-BE49-F238E27FC236}">
                <a16:creationId xmlns:a16="http://schemas.microsoft.com/office/drawing/2014/main" id="{071130E3-9FB8-4AE1-924D-DE6F83870DE7}"/>
              </a:ext>
            </a:extLst>
          </p:cNvPr>
          <p:cNvSpPr/>
          <p:nvPr/>
        </p:nvSpPr>
        <p:spPr>
          <a:xfrm>
            <a:off x="1" y="1869758"/>
            <a:ext cx="4068760" cy="1477328"/>
          </a:xfrm>
          <a:prstGeom prst="rect">
            <a:avLst/>
          </a:prstGeom>
          <a:solidFill>
            <a:srgbClr val="FFFF00"/>
          </a:solidFill>
        </p:spPr>
        <p:txBody>
          <a:bodyPr wrap="square">
            <a:spAutoFit/>
          </a:bodyPr>
          <a:lstStyle/>
          <a:p>
            <a:r>
              <a:rPr lang="en-US" b="1" dirty="0">
                <a:solidFill>
                  <a:srgbClr val="000000"/>
                </a:solidFill>
                <a:latin typeface="Calibri" panose="020F0502020204030204" pitchFamily="34" charset="0"/>
              </a:rPr>
              <a:t>Summers notes four qualitative terms: </a:t>
            </a:r>
          </a:p>
          <a:p>
            <a:pPr marL="342900" indent="-342900">
              <a:buAutoNum type="arabicParenR"/>
            </a:pPr>
            <a:r>
              <a:rPr lang="en-US" b="1" dirty="0">
                <a:solidFill>
                  <a:srgbClr val="000000"/>
                </a:solidFill>
                <a:latin typeface="Calibri" panose="020F0502020204030204" pitchFamily="34" charset="0"/>
              </a:rPr>
              <a:t>purchased </a:t>
            </a:r>
            <a:r>
              <a:rPr lang="en-US" b="1" i="1" dirty="0">
                <a:solidFill>
                  <a:srgbClr val="000000"/>
                </a:solidFill>
                <a:latin typeface="Calibri" panose="020F0502020204030204" pitchFamily="34" charset="0"/>
              </a:rPr>
              <a:t>for God</a:t>
            </a:r>
            <a:r>
              <a:rPr lang="en-US" b="1" dirty="0">
                <a:solidFill>
                  <a:srgbClr val="000000"/>
                </a:solidFill>
                <a:latin typeface="Calibri" panose="020F0502020204030204" pitchFamily="34" charset="0"/>
              </a:rPr>
              <a:t>, </a:t>
            </a:r>
          </a:p>
          <a:p>
            <a:pPr marL="342900" indent="-342900">
              <a:buAutoNum type="arabicParenR"/>
            </a:pPr>
            <a:r>
              <a:rPr lang="en-US" b="1" dirty="0">
                <a:solidFill>
                  <a:srgbClr val="000000"/>
                </a:solidFill>
                <a:latin typeface="Calibri" panose="020F0502020204030204" pitchFamily="34" charset="0"/>
              </a:rPr>
              <a:t>2) </a:t>
            </a:r>
            <a:r>
              <a:rPr lang="en-US" b="1" i="1" dirty="0">
                <a:solidFill>
                  <a:srgbClr val="000000"/>
                </a:solidFill>
                <a:latin typeface="Calibri" panose="020F0502020204030204" pitchFamily="34" charset="0"/>
              </a:rPr>
              <a:t>through Christ's blood</a:t>
            </a:r>
            <a:r>
              <a:rPr lang="en-US" b="1" dirty="0">
                <a:solidFill>
                  <a:srgbClr val="000000"/>
                </a:solidFill>
                <a:latin typeface="Calibri" panose="020F0502020204030204" pitchFamily="34" charset="0"/>
              </a:rPr>
              <a:t>, </a:t>
            </a:r>
          </a:p>
          <a:p>
            <a:pPr marL="342900" indent="-342900">
              <a:buAutoNum type="arabicParenR"/>
            </a:pPr>
            <a:r>
              <a:rPr lang="en-US" b="1" dirty="0">
                <a:solidFill>
                  <a:srgbClr val="000000"/>
                </a:solidFill>
                <a:latin typeface="Calibri" panose="020F0502020204030204" pitchFamily="34" charset="0"/>
              </a:rPr>
              <a:t>3) </a:t>
            </a:r>
            <a:r>
              <a:rPr lang="en-US" b="1" i="1" dirty="0">
                <a:solidFill>
                  <a:srgbClr val="000000"/>
                </a:solidFill>
                <a:latin typeface="Calibri" panose="020F0502020204030204" pitchFamily="34" charset="0"/>
              </a:rPr>
              <a:t>unlimited</a:t>
            </a:r>
            <a:r>
              <a:rPr lang="en-US" b="1" dirty="0">
                <a:solidFill>
                  <a:srgbClr val="000000"/>
                </a:solidFill>
                <a:latin typeface="Calibri" panose="020F0502020204030204" pitchFamily="34" charset="0"/>
              </a:rPr>
              <a:t> (all nations), </a:t>
            </a:r>
          </a:p>
          <a:p>
            <a:pPr marL="342900" indent="-342900">
              <a:buAutoNum type="arabicParenR"/>
            </a:pPr>
            <a:r>
              <a:rPr lang="en-US" b="1" dirty="0">
                <a:solidFill>
                  <a:srgbClr val="000000"/>
                </a:solidFill>
                <a:latin typeface="Calibri" panose="020F0502020204030204" pitchFamily="34" charset="0"/>
              </a:rPr>
              <a:t>4) makes </a:t>
            </a:r>
            <a:r>
              <a:rPr lang="en-US" b="1" i="1" dirty="0">
                <a:solidFill>
                  <a:srgbClr val="000000"/>
                </a:solidFill>
                <a:latin typeface="Calibri" panose="020F0502020204030204" pitchFamily="34" charset="0"/>
              </a:rPr>
              <a:t>redeemed</a:t>
            </a:r>
            <a:r>
              <a:rPr lang="en-US" b="1" dirty="0">
                <a:solidFill>
                  <a:srgbClr val="000000"/>
                </a:solidFill>
                <a:latin typeface="Calibri" panose="020F0502020204030204" pitchFamily="34" charset="0"/>
              </a:rPr>
              <a:t> a </a:t>
            </a:r>
            <a:r>
              <a:rPr lang="en-US" b="1" i="1" dirty="0">
                <a:solidFill>
                  <a:srgbClr val="000000"/>
                </a:solidFill>
                <a:latin typeface="Calibri" panose="020F0502020204030204" pitchFamily="34" charset="0"/>
              </a:rPr>
              <a:t>kingdom</a:t>
            </a:r>
            <a:r>
              <a:rPr lang="en-US" dirty="0"/>
              <a:t> </a:t>
            </a:r>
          </a:p>
        </p:txBody>
      </p:sp>
    </p:spTree>
    <p:extLst>
      <p:ext uri="{BB962C8B-B14F-4D97-AF65-F5344CB8AC3E}">
        <p14:creationId xmlns:p14="http://schemas.microsoft.com/office/powerpoint/2010/main" val="393206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EFE588E2-8175-42A7-8E5A-B14E19DC5E84}"/>
              </a:ext>
            </a:extLst>
          </p:cNvPr>
          <p:cNvPicPr>
            <a:picLocks noChangeAspect="1"/>
          </p:cNvPicPr>
          <p:nvPr/>
        </p:nvPicPr>
        <p:blipFill>
          <a:blip r:embed="rId2"/>
          <a:stretch>
            <a:fillRect/>
          </a:stretch>
        </p:blipFill>
        <p:spPr>
          <a:xfrm>
            <a:off x="1351021" y="1114579"/>
            <a:ext cx="9489958" cy="5496496"/>
          </a:xfrm>
          <a:prstGeom prst="rect">
            <a:avLst/>
          </a:prstGeom>
        </p:spPr>
      </p:pic>
      <p:sp>
        <p:nvSpPr>
          <p:cNvPr id="2" name="Title 1">
            <a:extLst>
              <a:ext uri="{FF2B5EF4-FFF2-40B4-BE49-F238E27FC236}">
                <a16:creationId xmlns:a16="http://schemas.microsoft.com/office/drawing/2014/main" id="{6B8E5286-79B0-4139-8B84-C83A911B8AE6}"/>
              </a:ext>
            </a:extLst>
          </p:cNvPr>
          <p:cNvSpPr>
            <a:spLocks noGrp="1"/>
          </p:cNvSpPr>
          <p:nvPr>
            <p:ph type="title"/>
          </p:nvPr>
        </p:nvSpPr>
        <p:spPr>
          <a:xfrm>
            <a:off x="1283970" y="222302"/>
            <a:ext cx="9624059" cy="652403"/>
          </a:xfrm>
        </p:spPr>
        <p:txBody>
          <a:bodyPr/>
          <a:lstStyle/>
          <a:p>
            <a:r>
              <a:rPr lang="en-US" dirty="0">
                <a:solidFill>
                  <a:schemeClr val="tx1"/>
                </a:solidFill>
              </a:rPr>
              <a:t>Hymn of the Heavenly Beings</a:t>
            </a:r>
          </a:p>
        </p:txBody>
      </p:sp>
      <p:pic>
        <p:nvPicPr>
          <p:cNvPr id="8" name="Picture 7" descr="A picture containing riding, table, man, water&#10;&#10;Description automatically generated">
            <a:extLst>
              <a:ext uri="{FF2B5EF4-FFF2-40B4-BE49-F238E27FC236}">
                <a16:creationId xmlns:a16="http://schemas.microsoft.com/office/drawing/2014/main" id="{19B2DF63-823C-4CD7-A870-C658502F732E}"/>
              </a:ext>
            </a:extLst>
          </p:cNvPr>
          <p:cNvPicPr>
            <a:picLocks noChangeAspect="1"/>
          </p:cNvPicPr>
          <p:nvPr/>
        </p:nvPicPr>
        <p:blipFill>
          <a:blip r:embed="rId3"/>
          <a:stretch>
            <a:fillRect/>
          </a:stretch>
        </p:blipFill>
        <p:spPr>
          <a:xfrm>
            <a:off x="7682262" y="3063548"/>
            <a:ext cx="4509738" cy="2403134"/>
          </a:xfrm>
          <a:prstGeom prst="rect">
            <a:avLst/>
          </a:prstGeom>
        </p:spPr>
      </p:pic>
    </p:spTree>
    <p:extLst>
      <p:ext uri="{BB962C8B-B14F-4D97-AF65-F5344CB8AC3E}">
        <p14:creationId xmlns:p14="http://schemas.microsoft.com/office/powerpoint/2010/main" val="401749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F1A-E9A6-4EF9-8C39-5AB0ABC60607}"/>
              </a:ext>
            </a:extLst>
          </p:cNvPr>
          <p:cNvSpPr>
            <a:spLocks noGrp="1"/>
          </p:cNvSpPr>
          <p:nvPr>
            <p:ph type="title"/>
          </p:nvPr>
        </p:nvSpPr>
        <p:spPr>
          <a:xfrm>
            <a:off x="1283970" y="358113"/>
            <a:ext cx="9624059" cy="652403"/>
          </a:xfrm>
        </p:spPr>
        <p:txBody>
          <a:bodyPr/>
          <a:lstStyle/>
          <a:p>
            <a:r>
              <a:rPr lang="en-US" dirty="0">
                <a:solidFill>
                  <a:schemeClr val="tx1"/>
                </a:solidFill>
              </a:rPr>
              <a:t>Scroll Upon the Right Hand (v. 1)</a:t>
            </a:r>
          </a:p>
        </p:txBody>
      </p:sp>
      <p:sp>
        <p:nvSpPr>
          <p:cNvPr id="5" name="Rectangle 4">
            <a:extLst>
              <a:ext uri="{FF2B5EF4-FFF2-40B4-BE49-F238E27FC236}">
                <a16:creationId xmlns:a16="http://schemas.microsoft.com/office/drawing/2014/main" id="{1E3C7CA6-02F0-4190-B90D-D0EF7896AA4F}"/>
              </a:ext>
            </a:extLst>
          </p:cNvPr>
          <p:cNvSpPr txBox="1">
            <a:spLocks noChangeArrowheads="1"/>
          </p:cNvSpPr>
          <p:nvPr/>
        </p:nvSpPr>
        <p:spPr>
          <a:xfrm>
            <a:off x="6298034" y="1273030"/>
            <a:ext cx="5358159" cy="387648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Held loosely with confidence?</a:t>
            </a:r>
          </a:p>
          <a:p>
            <a:r>
              <a:rPr lang="en-US" altLang="en-US" dirty="0"/>
              <a:t>Extended because unchangeable?</a:t>
            </a:r>
          </a:p>
          <a:p>
            <a:r>
              <a:rPr lang="en-US" altLang="en-US" dirty="0"/>
              <a:t>Extended to offer?</a:t>
            </a:r>
          </a:p>
          <a:p>
            <a:r>
              <a:rPr lang="en-US" altLang="en-US" dirty="0"/>
              <a:t>Right is not “sinister”</a:t>
            </a:r>
          </a:p>
          <a:p>
            <a:r>
              <a:rPr lang="en-US" altLang="en-US" dirty="0"/>
              <a:t>What God has sealed (for security), no human or angel is worthy to know</a:t>
            </a:r>
            <a:br>
              <a:rPr lang="en-US" altLang="en-US" dirty="0"/>
            </a:br>
            <a:endParaRPr lang="en-US" altLang="en-US" dirty="0"/>
          </a:p>
        </p:txBody>
      </p:sp>
      <p:pic>
        <p:nvPicPr>
          <p:cNvPr id="7" name="Picture 6" descr="A picture containing food, curtain, blue&#10;&#10;Description automatically generated">
            <a:extLst>
              <a:ext uri="{FF2B5EF4-FFF2-40B4-BE49-F238E27FC236}">
                <a16:creationId xmlns:a16="http://schemas.microsoft.com/office/drawing/2014/main" id="{7871AF00-D1D8-4140-9AED-C3E9E929FE52}"/>
              </a:ext>
            </a:extLst>
          </p:cNvPr>
          <p:cNvPicPr>
            <a:picLocks noChangeAspect="1"/>
          </p:cNvPicPr>
          <p:nvPr/>
        </p:nvPicPr>
        <p:blipFill>
          <a:blip r:embed="rId2"/>
          <a:stretch>
            <a:fillRect/>
          </a:stretch>
        </p:blipFill>
        <p:spPr>
          <a:xfrm>
            <a:off x="880175" y="1273030"/>
            <a:ext cx="4789105" cy="3591828"/>
          </a:xfrm>
          <a:prstGeom prst="rect">
            <a:avLst/>
          </a:prstGeom>
        </p:spPr>
      </p:pic>
      <p:pic>
        <p:nvPicPr>
          <p:cNvPr id="9" name="Picture 8" descr="A picture containing food, bird&#10;&#10;Description automatically generated">
            <a:extLst>
              <a:ext uri="{FF2B5EF4-FFF2-40B4-BE49-F238E27FC236}">
                <a16:creationId xmlns:a16="http://schemas.microsoft.com/office/drawing/2014/main" id="{4AB97DCD-021D-4F3E-B1CE-B86C5593C3B7}"/>
              </a:ext>
            </a:extLst>
          </p:cNvPr>
          <p:cNvPicPr>
            <a:picLocks noChangeAspect="1"/>
          </p:cNvPicPr>
          <p:nvPr/>
        </p:nvPicPr>
        <p:blipFill>
          <a:blip r:embed="rId3"/>
          <a:stretch>
            <a:fillRect/>
          </a:stretch>
        </p:blipFill>
        <p:spPr>
          <a:xfrm>
            <a:off x="856055" y="4994044"/>
            <a:ext cx="10479888" cy="1740296"/>
          </a:xfrm>
          <a:prstGeom prst="rect">
            <a:avLst/>
          </a:prstGeom>
        </p:spPr>
      </p:pic>
    </p:spTree>
    <p:extLst>
      <p:ext uri="{BB962C8B-B14F-4D97-AF65-F5344CB8AC3E}">
        <p14:creationId xmlns:p14="http://schemas.microsoft.com/office/powerpoint/2010/main" val="133843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F1A-E9A6-4EF9-8C39-5AB0ABC60607}"/>
              </a:ext>
            </a:extLst>
          </p:cNvPr>
          <p:cNvSpPr>
            <a:spLocks noGrp="1"/>
          </p:cNvSpPr>
          <p:nvPr>
            <p:ph type="title"/>
          </p:nvPr>
        </p:nvSpPr>
        <p:spPr>
          <a:xfrm>
            <a:off x="1283970" y="127106"/>
            <a:ext cx="9624059" cy="652403"/>
          </a:xfrm>
        </p:spPr>
        <p:txBody>
          <a:bodyPr/>
          <a:lstStyle/>
          <a:p>
            <a:r>
              <a:rPr lang="en-US" dirty="0">
                <a:solidFill>
                  <a:schemeClr val="tx1"/>
                </a:solidFill>
              </a:rPr>
              <a:t>Written on Both Sides (v. 1)</a:t>
            </a:r>
          </a:p>
        </p:txBody>
      </p:sp>
      <p:sp>
        <p:nvSpPr>
          <p:cNvPr id="5" name="Rectangle 4">
            <a:extLst>
              <a:ext uri="{FF2B5EF4-FFF2-40B4-BE49-F238E27FC236}">
                <a16:creationId xmlns:a16="http://schemas.microsoft.com/office/drawing/2014/main" id="{1E3C7CA6-02F0-4190-B90D-D0EF7896AA4F}"/>
              </a:ext>
            </a:extLst>
          </p:cNvPr>
          <p:cNvSpPr txBox="1">
            <a:spLocks noChangeArrowheads="1"/>
          </p:cNvSpPr>
          <p:nvPr/>
        </p:nvSpPr>
        <p:spPr>
          <a:xfrm>
            <a:off x="6221032" y="936144"/>
            <a:ext cx="5358159" cy="406899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Usually, because of the way the papyri were assembled—one side smooth, other rough</a:t>
            </a:r>
          </a:p>
          <a:p>
            <a:r>
              <a:rPr lang="en-US" altLang="en-US" dirty="0"/>
              <a:t>Technical term -- </a:t>
            </a:r>
            <a:r>
              <a:rPr lang="el-GR" altLang="en-US" dirty="0" err="1"/>
              <a:t>ὄπιθροσον</a:t>
            </a:r>
            <a:br>
              <a:rPr lang="el-GR" altLang="en-US" dirty="0"/>
            </a:br>
            <a:r>
              <a:rPr lang="en-US" altLang="en-US" i="1" dirty="0" err="1"/>
              <a:t>opisthrosov</a:t>
            </a:r>
            <a:endParaRPr lang="en-US" altLang="en-US" i="1" dirty="0"/>
          </a:p>
          <a:p>
            <a:r>
              <a:rPr lang="en-US" altLang="en-US" dirty="0"/>
              <a:t>Every space needed because </a:t>
            </a:r>
            <a:r>
              <a:rPr lang="en-US" altLang="en-US" i="1" dirty="0"/>
              <a:t>everything</a:t>
            </a:r>
            <a:r>
              <a:rPr lang="en-US" altLang="en-US" dirty="0"/>
              <a:t> was inside</a:t>
            </a:r>
          </a:p>
          <a:p>
            <a:r>
              <a:rPr lang="en-US" altLang="en-US" dirty="0"/>
              <a:t>Ezekiel 2:9-3:3 tastes like honey, full of woe, judgment</a:t>
            </a:r>
            <a:br>
              <a:rPr lang="en-US" altLang="en-US" dirty="0"/>
            </a:br>
            <a:endParaRPr lang="en-US" altLang="en-US" dirty="0"/>
          </a:p>
        </p:txBody>
      </p:sp>
      <p:pic>
        <p:nvPicPr>
          <p:cNvPr id="4" name="Picture 3" descr="A picture containing food&#10;&#10;Description automatically generated">
            <a:extLst>
              <a:ext uri="{FF2B5EF4-FFF2-40B4-BE49-F238E27FC236}">
                <a16:creationId xmlns:a16="http://schemas.microsoft.com/office/drawing/2014/main" id="{204882C3-3FB6-4780-97D8-B70595828EB9}"/>
              </a:ext>
            </a:extLst>
          </p:cNvPr>
          <p:cNvPicPr>
            <a:picLocks noChangeAspect="1"/>
          </p:cNvPicPr>
          <p:nvPr/>
        </p:nvPicPr>
        <p:blipFill>
          <a:blip r:embed="rId2"/>
          <a:stretch>
            <a:fillRect/>
          </a:stretch>
        </p:blipFill>
        <p:spPr>
          <a:xfrm>
            <a:off x="1283969" y="1202806"/>
            <a:ext cx="3355407" cy="3532942"/>
          </a:xfrm>
          <a:prstGeom prst="rect">
            <a:avLst/>
          </a:prstGeom>
        </p:spPr>
      </p:pic>
      <p:pic>
        <p:nvPicPr>
          <p:cNvPr id="8" name="Picture 7" descr="A close up of a sign&#10;&#10;Description automatically generated">
            <a:extLst>
              <a:ext uri="{FF2B5EF4-FFF2-40B4-BE49-F238E27FC236}">
                <a16:creationId xmlns:a16="http://schemas.microsoft.com/office/drawing/2014/main" id="{BDCA52A7-5677-44D4-B5EA-380F2160C113}"/>
              </a:ext>
            </a:extLst>
          </p:cNvPr>
          <p:cNvPicPr>
            <a:picLocks noChangeAspect="1"/>
          </p:cNvPicPr>
          <p:nvPr/>
        </p:nvPicPr>
        <p:blipFill>
          <a:blip r:embed="rId3"/>
          <a:stretch>
            <a:fillRect/>
          </a:stretch>
        </p:blipFill>
        <p:spPr>
          <a:xfrm>
            <a:off x="981088" y="4927083"/>
            <a:ext cx="10479888" cy="1803811"/>
          </a:xfrm>
          <a:prstGeom prst="rect">
            <a:avLst/>
          </a:prstGeom>
        </p:spPr>
      </p:pic>
      <p:sp>
        <p:nvSpPr>
          <p:cNvPr id="10" name="Arrow: Left 9">
            <a:extLst>
              <a:ext uri="{FF2B5EF4-FFF2-40B4-BE49-F238E27FC236}">
                <a16:creationId xmlns:a16="http://schemas.microsoft.com/office/drawing/2014/main" id="{8590E121-07BF-4320-801A-5D9455D53BC8}"/>
              </a:ext>
            </a:extLst>
          </p:cNvPr>
          <p:cNvSpPr/>
          <p:nvPr/>
        </p:nvSpPr>
        <p:spPr>
          <a:xfrm>
            <a:off x="4639376" y="2329314"/>
            <a:ext cx="1857677" cy="741145"/>
          </a:xfrm>
          <a:prstGeom prst="lef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774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2" presetClass="entr" presetSubtype="2"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right)">
                                      <p:cBhvr>
                                        <p:cTn id="18" dur="500"/>
                                        <p:tgtEl>
                                          <p:spTgt spid="10"/>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 calcmode="lin" valueType="num">
                                      <p:cBhvr additive="base">
                                        <p:cTn id="2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anim calcmode="lin" valueType="num">
                                      <p:cBhvr additive="base">
                                        <p:cTn id="3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9F8F1A-E9A6-4EF9-8C39-5AB0ABC60607}"/>
              </a:ext>
            </a:extLst>
          </p:cNvPr>
          <p:cNvSpPr>
            <a:spLocks noGrp="1"/>
          </p:cNvSpPr>
          <p:nvPr>
            <p:ph type="title"/>
          </p:nvPr>
        </p:nvSpPr>
        <p:spPr>
          <a:xfrm>
            <a:off x="1283970" y="135409"/>
            <a:ext cx="9624059" cy="652403"/>
          </a:xfrm>
        </p:spPr>
        <p:txBody>
          <a:bodyPr/>
          <a:lstStyle/>
          <a:p>
            <a:r>
              <a:rPr lang="en-US" dirty="0">
                <a:solidFill>
                  <a:schemeClr val="tx1"/>
                </a:solidFill>
              </a:rPr>
              <a:t>Seven Seals (v. 1)</a:t>
            </a:r>
          </a:p>
        </p:txBody>
      </p:sp>
      <p:sp>
        <p:nvSpPr>
          <p:cNvPr id="5" name="Rectangle 4">
            <a:extLst>
              <a:ext uri="{FF2B5EF4-FFF2-40B4-BE49-F238E27FC236}">
                <a16:creationId xmlns:a16="http://schemas.microsoft.com/office/drawing/2014/main" id="{1E3C7CA6-02F0-4190-B90D-D0EF7896AA4F}"/>
              </a:ext>
            </a:extLst>
          </p:cNvPr>
          <p:cNvSpPr txBox="1">
            <a:spLocks noChangeArrowheads="1"/>
          </p:cNvSpPr>
          <p:nvPr/>
        </p:nvSpPr>
        <p:spPr>
          <a:xfrm>
            <a:off x="5669280" y="888019"/>
            <a:ext cx="6217920" cy="3876486"/>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Seals identified sender</a:t>
            </a:r>
          </a:p>
          <a:p>
            <a:r>
              <a:rPr lang="en-US" altLang="en-US" dirty="0"/>
              <a:t>Seals kept contents safe</a:t>
            </a:r>
          </a:p>
          <a:p>
            <a:r>
              <a:rPr lang="en-US" altLang="en-US" dirty="0"/>
              <a:t>Assuming this scroll contains, not only judgments and woes like that of Ezekiel …</a:t>
            </a:r>
          </a:p>
          <a:p>
            <a:r>
              <a:rPr lang="en-US" altLang="en-US" dirty="0"/>
              <a:t>But is a deed of promise as in Hebrews 9:15-28, …</a:t>
            </a:r>
          </a:p>
          <a:p>
            <a:r>
              <a:rPr lang="en-US" altLang="en-US" dirty="0"/>
              <a:t>No wonder there was silence in heaven after 7</a:t>
            </a:r>
            <a:r>
              <a:rPr lang="en-US" altLang="en-US" baseline="30000" dirty="0"/>
              <a:t>th</a:t>
            </a:r>
            <a:r>
              <a:rPr lang="en-US" altLang="en-US" dirty="0"/>
              <a:t> seal (8:1)</a:t>
            </a:r>
            <a:br>
              <a:rPr lang="en-US" altLang="en-US" dirty="0"/>
            </a:br>
            <a:endParaRPr lang="en-US" altLang="en-US" dirty="0"/>
          </a:p>
        </p:txBody>
      </p:sp>
      <p:pic>
        <p:nvPicPr>
          <p:cNvPr id="7" name="Picture 6" descr="A picture containing food, curtain, blue&#10;&#10;Description automatically generated">
            <a:extLst>
              <a:ext uri="{FF2B5EF4-FFF2-40B4-BE49-F238E27FC236}">
                <a16:creationId xmlns:a16="http://schemas.microsoft.com/office/drawing/2014/main" id="{7871AF00-D1D8-4140-9AED-C3E9E929FE52}"/>
              </a:ext>
            </a:extLst>
          </p:cNvPr>
          <p:cNvPicPr>
            <a:picLocks noChangeAspect="1"/>
          </p:cNvPicPr>
          <p:nvPr/>
        </p:nvPicPr>
        <p:blipFill>
          <a:blip r:embed="rId2"/>
          <a:stretch>
            <a:fillRect/>
          </a:stretch>
        </p:blipFill>
        <p:spPr>
          <a:xfrm>
            <a:off x="880175" y="1273030"/>
            <a:ext cx="4789105" cy="3591828"/>
          </a:xfrm>
          <a:prstGeom prst="rect">
            <a:avLst/>
          </a:prstGeom>
        </p:spPr>
      </p:pic>
      <p:pic>
        <p:nvPicPr>
          <p:cNvPr id="4" name="Picture 3" descr="A close up of a person&#10;&#10;Description automatically generated">
            <a:extLst>
              <a:ext uri="{FF2B5EF4-FFF2-40B4-BE49-F238E27FC236}">
                <a16:creationId xmlns:a16="http://schemas.microsoft.com/office/drawing/2014/main" id="{CA4D4CBE-52C7-44BE-A5A5-614B38F0E43E}"/>
              </a:ext>
            </a:extLst>
          </p:cNvPr>
          <p:cNvPicPr>
            <a:picLocks noChangeAspect="1"/>
          </p:cNvPicPr>
          <p:nvPr/>
        </p:nvPicPr>
        <p:blipFill>
          <a:blip r:embed="rId3"/>
          <a:stretch>
            <a:fillRect/>
          </a:stretch>
        </p:blipFill>
        <p:spPr>
          <a:xfrm>
            <a:off x="883287" y="4981536"/>
            <a:ext cx="10479888" cy="1803811"/>
          </a:xfrm>
          <a:prstGeom prst="rect">
            <a:avLst/>
          </a:prstGeom>
        </p:spPr>
      </p:pic>
    </p:spTree>
    <p:extLst>
      <p:ext uri="{BB962C8B-B14F-4D97-AF65-F5344CB8AC3E}">
        <p14:creationId xmlns:p14="http://schemas.microsoft.com/office/powerpoint/2010/main" val="120354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E32C7-F254-4475-A8F5-7BD7A06527C3}"/>
              </a:ext>
            </a:extLst>
          </p:cNvPr>
          <p:cNvSpPr>
            <a:spLocks noGrp="1"/>
          </p:cNvSpPr>
          <p:nvPr>
            <p:ph type="title"/>
          </p:nvPr>
        </p:nvSpPr>
        <p:spPr>
          <a:xfrm>
            <a:off x="1283971" y="260803"/>
            <a:ext cx="9624059" cy="652403"/>
          </a:xfrm>
        </p:spPr>
        <p:txBody>
          <a:bodyPr/>
          <a:lstStyle/>
          <a:p>
            <a:r>
              <a:rPr lang="en-US" dirty="0">
                <a:solidFill>
                  <a:schemeClr val="tx1"/>
                </a:solidFill>
              </a:rPr>
              <a:t>What’s the Big Deal?</a:t>
            </a:r>
          </a:p>
        </p:txBody>
      </p:sp>
      <p:pic>
        <p:nvPicPr>
          <p:cNvPr id="4" name="Picture 3" descr="A close up of spice&#10;&#10;Description automatically generated">
            <a:extLst>
              <a:ext uri="{FF2B5EF4-FFF2-40B4-BE49-F238E27FC236}">
                <a16:creationId xmlns:a16="http://schemas.microsoft.com/office/drawing/2014/main" id="{131B62C8-1F4E-48CF-BB61-35071E9E641D}"/>
              </a:ext>
            </a:extLst>
          </p:cNvPr>
          <p:cNvPicPr>
            <a:picLocks noChangeAspect="1"/>
          </p:cNvPicPr>
          <p:nvPr/>
        </p:nvPicPr>
        <p:blipFill>
          <a:blip r:embed="rId2"/>
          <a:stretch>
            <a:fillRect/>
          </a:stretch>
        </p:blipFill>
        <p:spPr>
          <a:xfrm>
            <a:off x="6738859" y="1220801"/>
            <a:ext cx="4169171" cy="2772984"/>
          </a:xfrm>
          <a:prstGeom prst="rect">
            <a:avLst/>
          </a:prstGeom>
        </p:spPr>
      </p:pic>
      <p:sp>
        <p:nvSpPr>
          <p:cNvPr id="5" name="Rectangle 4">
            <a:extLst>
              <a:ext uri="{FF2B5EF4-FFF2-40B4-BE49-F238E27FC236}">
                <a16:creationId xmlns:a16="http://schemas.microsoft.com/office/drawing/2014/main" id="{55B03781-3A32-4565-A186-92437898EB16}"/>
              </a:ext>
            </a:extLst>
          </p:cNvPr>
          <p:cNvSpPr txBox="1">
            <a:spLocks noChangeArrowheads="1"/>
          </p:cNvSpPr>
          <p:nvPr/>
        </p:nvSpPr>
        <p:spPr>
          <a:xfrm>
            <a:off x="308009" y="987387"/>
            <a:ext cx="6217920" cy="32231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t>Why did John weep when the seals were holding back all the bad stuff?</a:t>
            </a:r>
          </a:p>
          <a:p>
            <a:r>
              <a:rPr lang="en-US" altLang="en-US" dirty="0"/>
              <a:t>Because the “good part,” “the deed,” “the promise” wouldn’t happen until God finished His purpose in history</a:t>
            </a:r>
          </a:p>
          <a:p>
            <a:r>
              <a:rPr lang="en-US" altLang="en-US" dirty="0"/>
              <a:t>Because their suffering wouldn’t end until history was over</a:t>
            </a:r>
            <a:br>
              <a:rPr lang="en-US" altLang="en-US" dirty="0"/>
            </a:br>
            <a:endParaRPr lang="en-US" altLang="en-US" dirty="0"/>
          </a:p>
        </p:txBody>
      </p:sp>
      <p:pic>
        <p:nvPicPr>
          <p:cNvPr id="7" name="Picture 6" descr="A screenshot of a cell phone&#10;&#10;Description automatically generated">
            <a:extLst>
              <a:ext uri="{FF2B5EF4-FFF2-40B4-BE49-F238E27FC236}">
                <a16:creationId xmlns:a16="http://schemas.microsoft.com/office/drawing/2014/main" id="{01937191-25BF-481B-B69A-6598C223999F}"/>
              </a:ext>
            </a:extLst>
          </p:cNvPr>
          <p:cNvPicPr>
            <a:picLocks noChangeAspect="1"/>
          </p:cNvPicPr>
          <p:nvPr/>
        </p:nvPicPr>
        <p:blipFill>
          <a:blip r:embed="rId3"/>
          <a:stretch>
            <a:fillRect/>
          </a:stretch>
        </p:blipFill>
        <p:spPr>
          <a:xfrm>
            <a:off x="1654952" y="3993785"/>
            <a:ext cx="9115717" cy="2917029"/>
          </a:xfrm>
          <a:prstGeom prst="rect">
            <a:avLst/>
          </a:prstGeom>
        </p:spPr>
      </p:pic>
    </p:spTree>
    <p:extLst>
      <p:ext uri="{BB962C8B-B14F-4D97-AF65-F5344CB8AC3E}">
        <p14:creationId xmlns:p14="http://schemas.microsoft.com/office/powerpoint/2010/main" val="3056315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FF554D-64EB-4A73-B916-7EF46E561B94}"/>
              </a:ext>
            </a:extLst>
          </p:cNvPr>
          <p:cNvSpPr>
            <a:spLocks noGrp="1"/>
          </p:cNvSpPr>
          <p:nvPr>
            <p:ph type="title"/>
          </p:nvPr>
        </p:nvSpPr>
        <p:spPr>
          <a:xfrm>
            <a:off x="1283971" y="155982"/>
            <a:ext cx="9624059" cy="652403"/>
          </a:xfrm>
        </p:spPr>
        <p:txBody>
          <a:bodyPr/>
          <a:lstStyle/>
          <a:p>
            <a:r>
              <a:rPr lang="en-US" dirty="0">
                <a:solidFill>
                  <a:schemeClr val="tx1"/>
                </a:solidFill>
              </a:rPr>
              <a:t>Messianic Genealogy</a:t>
            </a:r>
          </a:p>
        </p:txBody>
      </p:sp>
      <p:sp>
        <p:nvSpPr>
          <p:cNvPr id="3" name="Rectangle 4">
            <a:extLst>
              <a:ext uri="{FF2B5EF4-FFF2-40B4-BE49-F238E27FC236}">
                <a16:creationId xmlns:a16="http://schemas.microsoft.com/office/drawing/2014/main" id="{F42D421F-625E-40B9-A877-A26A4A323801}"/>
              </a:ext>
            </a:extLst>
          </p:cNvPr>
          <p:cNvSpPr txBox="1">
            <a:spLocks noChangeArrowheads="1"/>
          </p:cNvSpPr>
          <p:nvPr/>
        </p:nvSpPr>
        <p:spPr>
          <a:xfrm>
            <a:off x="308009" y="797450"/>
            <a:ext cx="5515275" cy="32231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i="1" dirty="0"/>
              <a:t>“Judah is a lion’s whelp; from the prey son, you have gone up.</a:t>
            </a:r>
            <a:br>
              <a:rPr lang="en-US" altLang="en-US" sz="2400" i="1" dirty="0"/>
            </a:br>
            <a:r>
              <a:rPr lang="en-US" altLang="en-US" sz="2400" i="1" dirty="0"/>
              <a:t>  He crouches down, he stretches out like a lion, like a lioness—who dares rouse him up?</a:t>
            </a:r>
            <a:br>
              <a:rPr lang="en-US" altLang="en-US" sz="2400" i="1" dirty="0"/>
            </a:br>
            <a:r>
              <a:rPr lang="en-US" altLang="en-US" sz="2400" i="1" dirty="0"/>
              <a:t>  The scepter shall not depart from Judah, nor the ruler’s staff from between his feet, and tribute comes to him.” – Genesis 49:9-10 RSV</a:t>
            </a:r>
            <a:br>
              <a:rPr lang="en-US" altLang="en-US" dirty="0"/>
            </a:br>
            <a:endParaRPr lang="en-US" altLang="en-US" dirty="0"/>
          </a:p>
        </p:txBody>
      </p:sp>
      <p:sp>
        <p:nvSpPr>
          <p:cNvPr id="4" name="Rectangle 4">
            <a:extLst>
              <a:ext uri="{FF2B5EF4-FFF2-40B4-BE49-F238E27FC236}">
                <a16:creationId xmlns:a16="http://schemas.microsoft.com/office/drawing/2014/main" id="{D7598B6D-185B-41F7-A9C2-35DEA9BE9CA9}"/>
              </a:ext>
            </a:extLst>
          </p:cNvPr>
          <p:cNvSpPr txBox="1">
            <a:spLocks noChangeArrowheads="1"/>
          </p:cNvSpPr>
          <p:nvPr/>
        </p:nvSpPr>
        <p:spPr>
          <a:xfrm>
            <a:off x="5974080" y="961217"/>
            <a:ext cx="5909911" cy="322316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400" i="1" dirty="0"/>
              <a:t>“A shoot shall come out from the stump of Jesse; and a branch shall grow out of his roots. The Spirit of the Lord shall rest on him, the spirit of wisdom and understanding, the spirit of counsel and might, the spirit of knowledge and the fear of the Lord.” Isaiah 11:1-2 RSV</a:t>
            </a:r>
            <a:br>
              <a:rPr lang="en-US" altLang="en-US" dirty="0"/>
            </a:br>
            <a:endParaRPr lang="en-US" altLang="en-US" dirty="0"/>
          </a:p>
        </p:txBody>
      </p:sp>
      <p:pic>
        <p:nvPicPr>
          <p:cNvPr id="6" name="Picture 5" descr="A screenshot of a social media post&#10;&#10;Description automatically generated">
            <a:extLst>
              <a:ext uri="{FF2B5EF4-FFF2-40B4-BE49-F238E27FC236}">
                <a16:creationId xmlns:a16="http://schemas.microsoft.com/office/drawing/2014/main" id="{96B5A5BE-240C-402C-A8B5-DEFC2B1ED7B8}"/>
              </a:ext>
            </a:extLst>
          </p:cNvPr>
          <p:cNvPicPr>
            <a:picLocks noChangeAspect="1"/>
          </p:cNvPicPr>
          <p:nvPr/>
        </p:nvPicPr>
        <p:blipFill>
          <a:blip r:embed="rId2"/>
          <a:stretch>
            <a:fillRect/>
          </a:stretch>
        </p:blipFill>
        <p:spPr>
          <a:xfrm>
            <a:off x="1657560" y="3897850"/>
            <a:ext cx="9250470" cy="2960150"/>
          </a:xfrm>
          <a:prstGeom prst="rect">
            <a:avLst/>
          </a:prstGeom>
        </p:spPr>
      </p:pic>
    </p:spTree>
    <p:extLst>
      <p:ext uri="{BB962C8B-B14F-4D97-AF65-F5344CB8AC3E}">
        <p14:creationId xmlns:p14="http://schemas.microsoft.com/office/powerpoint/2010/main" val="66824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8E4F1-4249-4E9E-A08A-7F5231370390}"/>
              </a:ext>
            </a:extLst>
          </p:cNvPr>
          <p:cNvSpPr>
            <a:spLocks noGrp="1"/>
          </p:cNvSpPr>
          <p:nvPr>
            <p:ph type="title"/>
          </p:nvPr>
        </p:nvSpPr>
        <p:spPr>
          <a:xfrm>
            <a:off x="1283971" y="174176"/>
            <a:ext cx="9833208" cy="652403"/>
          </a:xfrm>
        </p:spPr>
        <p:txBody>
          <a:bodyPr/>
          <a:lstStyle/>
          <a:p>
            <a:r>
              <a:rPr lang="en-US" dirty="0">
                <a:solidFill>
                  <a:schemeClr val="tx1"/>
                </a:solidFill>
              </a:rPr>
              <a:t>The Lamb Imagery (28x in Revelation)</a:t>
            </a:r>
          </a:p>
        </p:txBody>
      </p:sp>
      <p:pic>
        <p:nvPicPr>
          <p:cNvPr id="4" name="Picture 3" descr="A picture containing indoor, blue, man, table&#10;&#10;Description automatically generated">
            <a:extLst>
              <a:ext uri="{FF2B5EF4-FFF2-40B4-BE49-F238E27FC236}">
                <a16:creationId xmlns:a16="http://schemas.microsoft.com/office/drawing/2014/main" id="{3399B33A-2510-43EA-B1CA-9E4F27980A62}"/>
              </a:ext>
            </a:extLst>
          </p:cNvPr>
          <p:cNvPicPr>
            <a:picLocks noChangeAspect="1"/>
          </p:cNvPicPr>
          <p:nvPr/>
        </p:nvPicPr>
        <p:blipFill>
          <a:blip r:embed="rId2"/>
          <a:stretch>
            <a:fillRect/>
          </a:stretch>
        </p:blipFill>
        <p:spPr>
          <a:xfrm>
            <a:off x="163629" y="1349185"/>
            <a:ext cx="3245617" cy="2375792"/>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D57B3CFC-E7E5-422A-B785-2E4906679FAD}"/>
              </a:ext>
            </a:extLst>
          </p:cNvPr>
          <p:cNvPicPr>
            <a:picLocks noChangeAspect="1"/>
          </p:cNvPicPr>
          <p:nvPr/>
        </p:nvPicPr>
        <p:blipFill>
          <a:blip r:embed="rId3"/>
          <a:stretch>
            <a:fillRect/>
          </a:stretch>
        </p:blipFill>
        <p:spPr>
          <a:xfrm>
            <a:off x="3858358" y="1217596"/>
            <a:ext cx="8236325" cy="4891230"/>
          </a:xfrm>
          <a:prstGeom prst="rect">
            <a:avLst/>
          </a:prstGeom>
        </p:spPr>
      </p:pic>
      <p:sp>
        <p:nvSpPr>
          <p:cNvPr id="7" name="TextBox 6">
            <a:extLst>
              <a:ext uri="{FF2B5EF4-FFF2-40B4-BE49-F238E27FC236}">
                <a16:creationId xmlns:a16="http://schemas.microsoft.com/office/drawing/2014/main" id="{5DAFBF17-B031-4696-ACB3-17C534F88B57}"/>
              </a:ext>
            </a:extLst>
          </p:cNvPr>
          <p:cNvSpPr txBox="1"/>
          <p:nvPr/>
        </p:nvSpPr>
        <p:spPr>
          <a:xfrm>
            <a:off x="163629" y="4360244"/>
            <a:ext cx="3694729" cy="954107"/>
          </a:xfrm>
          <a:prstGeom prst="rect">
            <a:avLst/>
          </a:prstGeom>
          <a:noFill/>
        </p:spPr>
        <p:txBody>
          <a:bodyPr wrap="none" rtlCol="0">
            <a:spAutoFit/>
          </a:bodyPr>
          <a:lstStyle/>
          <a:p>
            <a:r>
              <a:rPr lang="en-US" sz="2800" b="1" dirty="0"/>
              <a:t>Throne = Power</a:t>
            </a:r>
          </a:p>
          <a:p>
            <a:r>
              <a:rPr lang="en-US" sz="2800" b="1" dirty="0"/>
              <a:t>Lamb = Vulnerability</a:t>
            </a:r>
          </a:p>
        </p:txBody>
      </p:sp>
    </p:spTree>
    <p:extLst>
      <p:ext uri="{BB962C8B-B14F-4D97-AF65-F5344CB8AC3E}">
        <p14:creationId xmlns:p14="http://schemas.microsoft.com/office/powerpoint/2010/main" val="388875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F5A960A8-3329-4789-899E-7AC267DB73A4}"/>
              </a:ext>
            </a:extLst>
          </p:cNvPr>
          <p:cNvSpPr>
            <a:spLocks noGrp="1" noChangeArrowheads="1"/>
          </p:cNvSpPr>
          <p:nvPr>
            <p:ph type="title"/>
          </p:nvPr>
        </p:nvSpPr>
        <p:spPr>
          <a:xfrm>
            <a:off x="2209800" y="609600"/>
            <a:ext cx="7772400" cy="1143000"/>
          </a:xfrm>
        </p:spPr>
        <p:txBody>
          <a:bodyPr/>
          <a:lstStyle/>
          <a:p>
            <a:pPr eaLnBrk="1" hangingPunct="1"/>
            <a:r>
              <a:rPr lang="en-US" altLang="en-US"/>
              <a:t>Scroll of Destiny</a:t>
            </a:r>
          </a:p>
        </p:txBody>
      </p:sp>
      <p:sp>
        <p:nvSpPr>
          <p:cNvPr id="99332" name="Rectangle 4">
            <a:extLst>
              <a:ext uri="{FF2B5EF4-FFF2-40B4-BE49-F238E27FC236}">
                <a16:creationId xmlns:a16="http://schemas.microsoft.com/office/drawing/2014/main" id="{F3C0F5E3-8AF7-4D1F-84F3-A29902851745}"/>
              </a:ext>
            </a:extLst>
          </p:cNvPr>
          <p:cNvSpPr>
            <a:spLocks noGrp="1" noChangeArrowheads="1"/>
          </p:cNvSpPr>
          <p:nvPr>
            <p:ph type="body" sz="half" idx="2"/>
          </p:nvPr>
        </p:nvSpPr>
        <p:spPr>
          <a:xfrm>
            <a:off x="6298035" y="1898672"/>
            <a:ext cx="4838394" cy="3832371"/>
          </a:xfrm>
        </p:spPr>
        <p:txBody>
          <a:bodyPr/>
          <a:lstStyle/>
          <a:p>
            <a:pPr eaLnBrk="1" hangingPunct="1">
              <a:lnSpc>
                <a:spcPct val="90000"/>
              </a:lnSpc>
            </a:pPr>
            <a:r>
              <a:rPr lang="en-US" altLang="en-US" dirty="0"/>
              <a:t>Apart from Jesus, history is an enigma</a:t>
            </a:r>
          </a:p>
          <a:p>
            <a:pPr eaLnBrk="1" hangingPunct="1">
              <a:lnSpc>
                <a:spcPct val="90000"/>
              </a:lnSpc>
            </a:pPr>
            <a:r>
              <a:rPr lang="en-US" altLang="en-US" dirty="0"/>
              <a:t>The Lamb’s role will be vital</a:t>
            </a:r>
          </a:p>
          <a:p>
            <a:pPr eaLnBrk="1" hangingPunct="1">
              <a:lnSpc>
                <a:spcPct val="90000"/>
              </a:lnSpc>
            </a:pPr>
            <a:r>
              <a:rPr lang="en-US" altLang="en-US" b="1" i="1" dirty="0"/>
              <a:t>“By opening the scroll, the Lamb does not merely disclose its contents, but puts them in operation.”</a:t>
            </a:r>
            <a:br>
              <a:rPr lang="en-US" altLang="en-US" dirty="0"/>
            </a:br>
            <a:r>
              <a:rPr lang="en-US" altLang="en-US" dirty="0"/>
              <a:t>G.B. </a:t>
            </a:r>
            <a:r>
              <a:rPr lang="en-US" altLang="en-US" dirty="0" err="1"/>
              <a:t>Caird</a:t>
            </a:r>
            <a:endParaRPr lang="en-US" altLang="en-US" dirty="0"/>
          </a:p>
        </p:txBody>
      </p:sp>
      <p:pic>
        <p:nvPicPr>
          <p:cNvPr id="46085" name="Picture 6">
            <a:extLst>
              <a:ext uri="{FF2B5EF4-FFF2-40B4-BE49-F238E27FC236}">
                <a16:creationId xmlns:a16="http://schemas.microsoft.com/office/drawing/2014/main" id="{13D88334-2576-4463-9446-BD3EC609F9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8173" y="1990836"/>
            <a:ext cx="4607757" cy="327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12020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9332">
                                            <p:txEl>
                                              <p:pRg st="0" end="0"/>
                                            </p:txEl>
                                          </p:spTgt>
                                        </p:tgtEl>
                                        <p:attrNameLst>
                                          <p:attrName>style.visibility</p:attrName>
                                        </p:attrNameLst>
                                      </p:cBhvr>
                                      <p:to>
                                        <p:strVal val="visible"/>
                                      </p:to>
                                    </p:set>
                                    <p:animEffect transition="in" filter="checkerboard(across)">
                                      <p:cBhvr>
                                        <p:cTn id="7" dur="500"/>
                                        <p:tgtEl>
                                          <p:spTgt spid="9933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99332">
                                            <p:txEl>
                                              <p:pRg st="1" end="1"/>
                                            </p:txEl>
                                          </p:spTgt>
                                        </p:tgtEl>
                                        <p:attrNameLst>
                                          <p:attrName>style.visibility</p:attrName>
                                        </p:attrNameLst>
                                      </p:cBhvr>
                                      <p:to>
                                        <p:strVal val="visible"/>
                                      </p:to>
                                    </p:set>
                                    <p:animEffect transition="in" filter="checkerboard(across)">
                                      <p:cBhvr>
                                        <p:cTn id="12" dur="500"/>
                                        <p:tgtEl>
                                          <p:spTgt spid="99332">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99332">
                                            <p:txEl>
                                              <p:pRg st="2" end="2"/>
                                            </p:txEl>
                                          </p:spTgt>
                                        </p:tgtEl>
                                        <p:attrNameLst>
                                          <p:attrName>style.visibility</p:attrName>
                                        </p:attrNameLst>
                                      </p:cBhvr>
                                      <p:to>
                                        <p:strVal val="visible"/>
                                      </p:to>
                                    </p:set>
                                    <p:animEffect transition="in" filter="checkerboard(across)">
                                      <p:cBhvr>
                                        <p:cTn id="17" dur="500"/>
                                        <p:tgtEl>
                                          <p:spTgt spid="993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C9A3-B5B0-4045-A6CF-DC79AA84F0B8}"/>
              </a:ext>
            </a:extLst>
          </p:cNvPr>
          <p:cNvSpPr>
            <a:spLocks noGrp="1"/>
          </p:cNvSpPr>
          <p:nvPr>
            <p:ph type="title"/>
          </p:nvPr>
        </p:nvSpPr>
        <p:spPr>
          <a:xfrm>
            <a:off x="914400" y="266700"/>
            <a:ext cx="10664792" cy="1143000"/>
          </a:xfrm>
        </p:spPr>
        <p:txBody>
          <a:bodyPr/>
          <a:lstStyle/>
          <a:p>
            <a:r>
              <a:rPr lang="en-US" dirty="0"/>
              <a:t>Hymn of Creation and the Redeemed (v. 8</a:t>
            </a:r>
          </a:p>
        </p:txBody>
      </p:sp>
      <p:pic>
        <p:nvPicPr>
          <p:cNvPr id="6" name="Online Image Placeholder 5" descr="A picture containing table, sitting, man, holding&#10;&#10;Description automatically generated">
            <a:extLst>
              <a:ext uri="{FF2B5EF4-FFF2-40B4-BE49-F238E27FC236}">
                <a16:creationId xmlns:a16="http://schemas.microsoft.com/office/drawing/2014/main" id="{3E936EB4-314A-4123-BD42-B62ED303D201}"/>
              </a:ext>
            </a:extLst>
          </p:cNvPr>
          <p:cNvPicPr>
            <a:picLocks noGrp="1" noChangeAspect="1"/>
          </p:cNvPicPr>
          <p:nvPr>
            <p:ph type="clipArt" sz="half" idx="1"/>
          </p:nvPr>
        </p:nvPicPr>
        <p:blipFill>
          <a:blip r:embed="rId2"/>
          <a:stretch>
            <a:fillRect/>
          </a:stretch>
        </p:blipFill>
        <p:spPr>
          <a:xfrm>
            <a:off x="635267" y="1568919"/>
            <a:ext cx="6052872" cy="4534576"/>
          </a:xfrm>
        </p:spPr>
      </p:pic>
      <p:sp>
        <p:nvSpPr>
          <p:cNvPr id="4" name="Text Placeholder 3">
            <a:extLst>
              <a:ext uri="{FF2B5EF4-FFF2-40B4-BE49-F238E27FC236}">
                <a16:creationId xmlns:a16="http://schemas.microsoft.com/office/drawing/2014/main" id="{F87FF220-11DD-4D1A-8271-585BAD14FF91}"/>
              </a:ext>
            </a:extLst>
          </p:cNvPr>
          <p:cNvSpPr>
            <a:spLocks noGrp="1"/>
          </p:cNvSpPr>
          <p:nvPr>
            <p:ph type="body" sz="half" idx="2"/>
          </p:nvPr>
        </p:nvSpPr>
        <p:spPr>
          <a:xfrm>
            <a:off x="96135" y="1099963"/>
            <a:ext cx="5080000" cy="4114800"/>
          </a:xfrm>
        </p:spPr>
        <p:txBody>
          <a:bodyPr/>
          <a:lstStyle/>
          <a:p>
            <a:pPr marL="514350" indent="-514350">
              <a:buFont typeface="+mj-lt"/>
              <a:buAutoNum type="arabicPeriod"/>
            </a:pPr>
            <a:r>
              <a:rPr lang="en-US" dirty="0"/>
              <a:t>The four living creatures</a:t>
            </a:r>
            <a:br>
              <a:rPr lang="en-US" dirty="0"/>
            </a:br>
            <a:r>
              <a:rPr lang="en-US" dirty="0"/>
              <a:t>represent all of creation</a:t>
            </a:r>
          </a:p>
          <a:p>
            <a:pPr marL="514350" indent="-514350">
              <a:buFont typeface="+mj-lt"/>
              <a:buAutoNum type="arabicPeriod"/>
            </a:pPr>
            <a:r>
              <a:rPr lang="en-US" dirty="0"/>
              <a:t>The 24 elders represent</a:t>
            </a:r>
            <a:br>
              <a:rPr lang="en-US" dirty="0"/>
            </a:br>
            <a:r>
              <a:rPr lang="en-US" dirty="0"/>
              <a:t>God’s leaders in Old </a:t>
            </a:r>
            <a:br>
              <a:rPr lang="en-US" dirty="0"/>
            </a:br>
            <a:r>
              <a:rPr lang="en-US" dirty="0"/>
              <a:t>and New Covenants</a:t>
            </a:r>
          </a:p>
          <a:p>
            <a:pPr marL="514350" indent="-514350">
              <a:buFont typeface="+mj-lt"/>
              <a:buAutoNum type="arabicPeriod"/>
            </a:pPr>
            <a:r>
              <a:rPr lang="en-US" dirty="0"/>
              <a:t>The bowls have the </a:t>
            </a:r>
            <a:br>
              <a:rPr lang="en-US" dirty="0"/>
            </a:br>
            <a:r>
              <a:rPr lang="en-US" dirty="0"/>
              <a:t>prayers of the saints, </a:t>
            </a:r>
            <a:br>
              <a:rPr lang="en-US" dirty="0"/>
            </a:br>
            <a:r>
              <a:rPr lang="en-US" dirty="0"/>
              <a:t>representing redeemed</a:t>
            </a:r>
            <a:br>
              <a:rPr lang="en-US" dirty="0"/>
            </a:br>
            <a:r>
              <a:rPr lang="en-US" dirty="0"/>
              <a:t>on earth</a:t>
            </a:r>
          </a:p>
          <a:p>
            <a:pPr marL="514350" indent="-514350">
              <a:buFont typeface="+mj-lt"/>
              <a:buAutoNum type="arabicPeriod"/>
            </a:pPr>
            <a:r>
              <a:rPr lang="en-US" dirty="0"/>
              <a:t>The harps represent</a:t>
            </a:r>
            <a:br>
              <a:rPr lang="en-US" dirty="0"/>
            </a:br>
            <a:r>
              <a:rPr lang="en-US" dirty="0"/>
              <a:t>worship music and</a:t>
            </a:r>
            <a:br>
              <a:rPr lang="en-US" dirty="0"/>
            </a:br>
            <a:r>
              <a:rPr lang="en-US" dirty="0"/>
              <a:t>may be where the</a:t>
            </a:r>
            <a:br>
              <a:rPr lang="en-US" dirty="0"/>
            </a:br>
            <a:r>
              <a:rPr lang="en-US" dirty="0"/>
              <a:t>common idea started</a:t>
            </a:r>
            <a:br>
              <a:rPr lang="en-US" dirty="0"/>
            </a:br>
            <a:endParaRPr lang="en-US" dirty="0"/>
          </a:p>
        </p:txBody>
      </p:sp>
      <p:pic>
        <p:nvPicPr>
          <p:cNvPr id="8" name="Picture 7" descr="A picture containing table, sitting, man, holding&#10;&#10;Description automatically generated">
            <a:extLst>
              <a:ext uri="{FF2B5EF4-FFF2-40B4-BE49-F238E27FC236}">
                <a16:creationId xmlns:a16="http://schemas.microsoft.com/office/drawing/2014/main" id="{22158C2E-D41F-49E7-9691-A56D8931EFCC}"/>
              </a:ext>
            </a:extLst>
          </p:cNvPr>
          <p:cNvPicPr>
            <a:picLocks noChangeAspect="1"/>
          </p:cNvPicPr>
          <p:nvPr/>
        </p:nvPicPr>
        <p:blipFill>
          <a:blip r:embed="rId2"/>
          <a:stretch>
            <a:fillRect/>
          </a:stretch>
        </p:blipFill>
        <p:spPr>
          <a:xfrm>
            <a:off x="4637002" y="1495738"/>
            <a:ext cx="6543038" cy="4901789"/>
          </a:xfrm>
          <a:prstGeom prst="rect">
            <a:avLst/>
          </a:prstGeom>
        </p:spPr>
      </p:pic>
    </p:spTree>
    <p:extLst>
      <p:ext uri="{BB962C8B-B14F-4D97-AF65-F5344CB8AC3E}">
        <p14:creationId xmlns:p14="http://schemas.microsoft.com/office/powerpoint/2010/main" val="3030022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randombar(horizont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randombar(horizont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randombar(horizont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randombar(horizont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4">
      <a:dk1>
        <a:srgbClr val="000000"/>
      </a:dk1>
      <a:lt1>
        <a:srgbClr val="FFFFFF"/>
      </a:lt1>
      <a:dk2>
        <a:srgbClr val="705F57"/>
      </a:dk2>
      <a:lt2>
        <a:srgbClr val="EEE7DF"/>
      </a:lt2>
      <a:accent1>
        <a:srgbClr val="4D8680"/>
      </a:accent1>
      <a:accent2>
        <a:srgbClr val="ABDED7"/>
      </a:accent2>
      <a:accent3>
        <a:srgbClr val="B0988E"/>
      </a:accent3>
      <a:accent4>
        <a:srgbClr val="DBCBBE"/>
      </a:accent4>
      <a:accent5>
        <a:srgbClr val="BD8A77"/>
      </a:accent5>
      <a:accent6>
        <a:srgbClr val="65615D"/>
      </a:accent6>
      <a:hlink>
        <a:srgbClr val="000000"/>
      </a:hlink>
      <a:folHlink>
        <a:srgbClr val="FFFF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272759_Animated title clouds_RVA_v3.potx" id="{A7254A96-7471-4D2A-83F1-D1D21EA144BA}" vid="{93766755-2683-4FFD-83F1-7D782A556B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59799C-8DAE-44F4-A213-D34C50E3A874}">
  <ds:schemaRefs>
    <ds:schemaRef ds:uri="http://schemas.microsoft.com/sharepoint/v3/contenttype/forms"/>
  </ds:schemaRefs>
</ds:datastoreItem>
</file>

<file path=customXml/itemProps2.xml><?xml version="1.0" encoding="utf-8"?>
<ds:datastoreItem xmlns:ds="http://schemas.openxmlformats.org/officeDocument/2006/customXml" ds:itemID="{DEA1106F-392F-431C-9C52-8DDF034A33B1}">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780F9FD1-9FF5-40F2-8A28-768D53442F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Animated title clouds</Template>
  <TotalTime>0</TotalTime>
  <Words>506</Words>
  <Application>Microsoft Office PowerPoint</Application>
  <PresentationFormat>Widescreen</PresentationFormat>
  <Paragraphs>47</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What’s In The Scroll?</vt:lpstr>
      <vt:lpstr>Scroll Upon the Right Hand (v. 1)</vt:lpstr>
      <vt:lpstr>Written on Both Sides (v. 1)</vt:lpstr>
      <vt:lpstr>Seven Seals (v. 1)</vt:lpstr>
      <vt:lpstr>What’s the Big Deal?</vt:lpstr>
      <vt:lpstr>Messianic Genealogy</vt:lpstr>
      <vt:lpstr>The Lamb Imagery (28x in Revelation)</vt:lpstr>
      <vt:lpstr>Scroll of Destiny</vt:lpstr>
      <vt:lpstr>Hymn of Creation and the Redeemed (v. 8</vt:lpstr>
      <vt:lpstr>Worship Begins</vt:lpstr>
      <vt:lpstr>Hymn of the Heavenly Beings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2020-04-24T19:13:22Z</dcterms:created>
  <dcterms:modified xsi:type="dcterms:W3CDTF">2020-05-09T01:57:55Z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